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Melinda Gonzales-</a:t>
            </a:r>
            <a:r>
              <a:rPr lang="en-US"/>
              <a:t>Backen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Family and Child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mgonzalesbacken@fsu.edu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Cultural influences on psychosocial and substance use among Latino adolescents. </a:t>
            </a:r>
          </a:p>
          <a:p>
            <a:r>
              <a:rPr lang="en-US" dirty="0" smtClean="0"/>
              <a:t>Cultural processes and developmental trajectories among Mexican origin girls. </a:t>
            </a:r>
          </a:p>
          <a:p>
            <a:r>
              <a:rPr lang="en-US" dirty="0" smtClean="0"/>
              <a:t>Longitudinal cultural and developmental influences on health among Latino immigrant families.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Identifying culturally and developmentally relevant avenues for promoting health and well-being among ethnic minority youth.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My focus on cultural and developmental processes allows me to contribute projects focused on ethnic-racial health disparities and youth adjustment. I have experience with survey methodology and recruiting hard to reach samples. I can also help with a variety of analytical methods including SEM, mixture modeling, longitudinal growth modeling, etc. </a:t>
            </a:r>
            <a:endParaRPr lang="en-US" dirty="0"/>
          </a:p>
        </p:txBody>
      </p:sp>
      <p:pic>
        <p:nvPicPr>
          <p:cNvPr id="175" name="Picture Placeholder 17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3049</TotalTime>
  <Words>112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117</cp:revision>
  <dcterms:created xsi:type="dcterms:W3CDTF">2016-03-29T15:11:58Z</dcterms:created>
  <dcterms:modified xsi:type="dcterms:W3CDTF">2016-04-18T19:01:12Z</dcterms:modified>
</cp:coreProperties>
</file>