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>
        <p:scale>
          <a:sx n="30" d="100"/>
          <a:sy n="30" d="100"/>
        </p:scale>
        <p:origin x="-966" y="-72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Mia </a:t>
            </a:r>
            <a:r>
              <a:rPr lang="en-US" dirty="0" err="1" smtClean="0"/>
              <a:t>Lustria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School of Information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mlustria@fsu.edu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1382712" y="12428653"/>
            <a:ext cx="19259867" cy="5396950"/>
          </a:xfrm>
        </p:spPr>
        <p:txBody>
          <a:bodyPr/>
          <a:lstStyle/>
          <a:p>
            <a:r>
              <a:rPr lang="en-US" dirty="0" err="1" smtClean="0"/>
              <a:t>ACTNow</a:t>
            </a:r>
            <a:r>
              <a:rPr lang="en-US" dirty="0" smtClean="0"/>
              <a:t>! (Advancing Care and Treatment to Enhance Outcomes for Women) – Mobile-Based Screening Intervention for Perinatal Depression. Funded by FSU College of Medicine.</a:t>
            </a:r>
          </a:p>
          <a:p>
            <a:r>
              <a:rPr lang="en-US" dirty="0" err="1" smtClean="0"/>
              <a:t>RU@Risk</a:t>
            </a:r>
            <a:r>
              <a:rPr lang="en-US" dirty="0" smtClean="0"/>
              <a:t>: A Web-Based Tailored Intervention Promoting STD Screening Among At-Risk Young Adults. Funded by FSU-CRC, FSU School of Nursing and </a:t>
            </a:r>
            <a:r>
              <a:rPr lang="en-US" dirty="0" err="1" smtClean="0"/>
              <a:t>GenProbe</a:t>
            </a:r>
            <a:r>
              <a:rPr lang="en-US" dirty="0" smtClean="0"/>
              <a:t> Laboratories.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382712" y="19789272"/>
            <a:ext cx="19259867" cy="3207116"/>
          </a:xfrm>
        </p:spPr>
        <p:txBody>
          <a:bodyPr/>
          <a:lstStyle/>
          <a:p>
            <a:r>
              <a:rPr lang="en-US" dirty="0"/>
              <a:t>Health </a:t>
            </a:r>
            <a:r>
              <a:rPr lang="en-US" dirty="0" smtClean="0"/>
              <a:t>informatics, message tailoring, health </a:t>
            </a:r>
            <a:r>
              <a:rPr lang="en-US" dirty="0"/>
              <a:t>literacy, </a:t>
            </a:r>
            <a:r>
              <a:rPr lang="en-US" dirty="0" smtClean="0"/>
              <a:t>and </a:t>
            </a:r>
            <a:r>
              <a:rPr lang="en-US" dirty="0"/>
              <a:t>participatory design of </a:t>
            </a:r>
            <a:r>
              <a:rPr lang="en-US" dirty="0" err="1"/>
              <a:t>eHealth</a:t>
            </a:r>
            <a:r>
              <a:rPr lang="en-US" dirty="0"/>
              <a:t> approaches to support behavior-change and patient self-management primarily in the areas of adolescent and women’s health, cancer, diabetes, and STD prevention.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1382712" y="23569226"/>
            <a:ext cx="19259867" cy="84080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dirty="0"/>
              <a:t>I explore different ways information and communication technologies can be </a:t>
            </a:r>
            <a:r>
              <a:rPr lang="en-US" dirty="0" smtClean="0"/>
              <a:t>designed and leveraged </a:t>
            </a:r>
            <a:r>
              <a:rPr lang="en-US" dirty="0"/>
              <a:t>for persuasion and health promotion using multi</a:t>
            </a:r>
            <a:r>
              <a:rPr lang="en-US" dirty="0" smtClean="0"/>
              <a:t>-disciplinary, user-centered approaches. I </a:t>
            </a:r>
            <a:r>
              <a:rPr lang="en-US" dirty="0"/>
              <a:t>have extensive experience </a:t>
            </a:r>
            <a:r>
              <a:rPr lang="en-US" dirty="0" smtClean="0"/>
              <a:t>conducting large-scale </a:t>
            </a:r>
            <a:r>
              <a:rPr lang="en-US" dirty="0"/>
              <a:t>field and web-based experiments, surveys and focus group </a:t>
            </a:r>
            <a:r>
              <a:rPr lang="en-US" dirty="0" smtClean="0"/>
              <a:t>research. </a:t>
            </a:r>
            <a:r>
              <a:rPr lang="en-US" dirty="0"/>
              <a:t>I am very open to collaborating on interdisciplinary projects aimed at improving access to healthcare and education among at-risk and medically underserved population groups.</a:t>
            </a:r>
          </a:p>
        </p:txBody>
      </p:sp>
      <p:pic>
        <p:nvPicPr>
          <p:cNvPr id="177" name="Picture Placeholder 176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3" b="5669"/>
          <a:stretch/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3048</TotalTime>
  <Words>165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118</cp:revision>
  <dcterms:created xsi:type="dcterms:W3CDTF">2016-03-29T15:11:58Z</dcterms:created>
  <dcterms:modified xsi:type="dcterms:W3CDTF">2016-04-18T18:59:08Z</dcterms:modified>
</cp:coreProperties>
</file>