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Michael </a:t>
            </a:r>
            <a:r>
              <a:rPr lang="en-US"/>
              <a:t>Blaber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Biomedical Sciences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michael.blaber@med.fsu.edu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Protein evolution, folding and design. Folding nucleus-based protein design</a:t>
            </a:r>
          </a:p>
          <a:p>
            <a:r>
              <a:rPr lang="en-US" dirty="0" smtClean="0"/>
              <a:t>Protein engineering for the development of “second generation” forms of fibroblast growth factor-1 (FGF-1) for regenerative medicine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Contributing knowledge to enable the realization of practical protein design with application </a:t>
            </a:r>
            <a:r>
              <a:rPr lang="en-US" dirty="0"/>
              <a:t>to novel therapeutics and materials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I am a protein chemist with knowledge in the </a:t>
            </a:r>
            <a:r>
              <a:rPr lang="en-US" smtClean="0"/>
              <a:t>following areas: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Structural biology of proteins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Protein design for enhanced stability &amp; function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Protein purification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dirty="0" smtClean="0"/>
              <a:t>Protein chemistry</a:t>
            </a:r>
            <a:endParaRPr lang="en-US" dirty="0"/>
          </a:p>
        </p:txBody>
      </p:sp>
      <p:pic>
        <p:nvPicPr>
          <p:cNvPr id="179" name="Picture Placeholder 178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" r="82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3053</TotalTime>
  <Words>81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119</cp:revision>
  <dcterms:created xsi:type="dcterms:W3CDTF">2016-03-29T15:11:58Z</dcterms:created>
  <dcterms:modified xsi:type="dcterms:W3CDTF">2016-04-18T19:08:19Z</dcterms:modified>
</cp:coreProperties>
</file>