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Michael Roper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Chemistry and Biochemistry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roper@chem.fsu.edu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382712" y="12428654"/>
            <a:ext cx="19259867" cy="6304104"/>
          </a:xfrm>
        </p:spPr>
        <p:txBody>
          <a:bodyPr/>
          <a:lstStyle/>
          <a:p>
            <a:r>
              <a:rPr lang="en-US" dirty="0" smtClean="0"/>
              <a:t>Rapid measurement of cellular secretion (hormones) from living cells – NIH/NIDDK</a:t>
            </a:r>
          </a:p>
          <a:p>
            <a:r>
              <a:rPr lang="en-US" dirty="0"/>
              <a:t>Measurement </a:t>
            </a:r>
            <a:r>
              <a:rPr lang="en-US" dirty="0" smtClean="0"/>
              <a:t>of oscillatory dynamics in </a:t>
            </a:r>
            <a:r>
              <a:rPr lang="en-US" dirty="0"/>
              <a:t>islet of </a:t>
            </a:r>
            <a:r>
              <a:rPr lang="en-US" dirty="0" smtClean="0"/>
              <a:t>Langerhans – </a:t>
            </a:r>
            <a:r>
              <a:rPr lang="en-US" dirty="0"/>
              <a:t>NIH/NIDDK</a:t>
            </a:r>
          </a:p>
          <a:p>
            <a:r>
              <a:rPr lang="en-US" dirty="0" smtClean="0"/>
              <a:t>Rapid measurement of small molecule (amino acids, GABA, dopamine, etc.) secretion – FSU</a:t>
            </a:r>
          </a:p>
          <a:p>
            <a:r>
              <a:rPr lang="en-US" dirty="0" smtClean="0"/>
              <a:t>Automation of sample preparation using microfluidics  - FSU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Biotechnology, sensors, separations applied to biological systems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an analytical chemist, I can work on strategies to measure a number of biomolecules.  We typically try to measure with high time resolution to monitor cellular dynamics.  Can be applied to a number of biological systems (in vivo </a:t>
            </a:r>
            <a:r>
              <a:rPr lang="en-US" dirty="0" err="1" smtClean="0"/>
              <a:t>microdialysis</a:t>
            </a:r>
            <a:r>
              <a:rPr lang="en-US" dirty="0" smtClean="0"/>
              <a:t>, in vitro cell culture systems).  Also have an interest in automating sample preparation strategies using microfluidics.</a:t>
            </a:r>
            <a:endParaRPr lang="en-US" dirty="0"/>
          </a:p>
        </p:txBody>
      </p:sp>
      <p:pic>
        <p:nvPicPr>
          <p:cNvPr id="187" name="Picture Placeholder 186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" b="13933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3048</TotalTime>
  <Words>127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122</cp:revision>
  <dcterms:created xsi:type="dcterms:W3CDTF">2016-03-29T15:11:58Z</dcterms:created>
  <dcterms:modified xsi:type="dcterms:W3CDTF">2016-04-18T18:48:21Z</dcterms:modified>
</cp:coreProperties>
</file>