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Michael </a:t>
            </a:r>
            <a:r>
              <a:rPr lang="en-US" dirty="0"/>
              <a:t>Smith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Behavioral Sciences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Social Medicine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mike.smith@med.fsu.edu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Program evaluation of Florida’s statewide Medicaid Managed Long-term Care Program</a:t>
            </a:r>
          </a:p>
          <a:p>
            <a:pPr lvl="1"/>
            <a:r>
              <a:rPr lang="en-US" dirty="0" smtClean="0"/>
              <a:t>Includes evaluation of access to care, quality of care, and cost-effectiveness of the program</a:t>
            </a:r>
          </a:p>
          <a:p>
            <a:r>
              <a:rPr lang="en-US" dirty="0" smtClean="0"/>
              <a:t>Program evaluation of Florida’s Medication Therapy Management program for certain aged and disabled populations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Implementation of telemedicine and telehealth technologies to bring quality health care and services to rural and underserved communities.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Extensive background in state agency related programs and program evaluation.  Previous experience as a U.S. Department of </a:t>
            </a:r>
            <a:r>
              <a:rPr lang="en-US" smtClean="0"/>
              <a:t>Defense program manager.</a:t>
            </a:r>
            <a:endParaRPr lang="en-US"/>
          </a:p>
        </p:txBody>
      </p:sp>
      <p:pic>
        <p:nvPicPr>
          <p:cNvPr id="189" name="Picture Placeholder 188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8" b="309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3051</TotalTime>
  <Words>90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124</cp:revision>
  <dcterms:created xsi:type="dcterms:W3CDTF">2016-03-29T15:11:58Z</dcterms:created>
  <dcterms:modified xsi:type="dcterms:W3CDTF">2016-04-18T19:01:17Z</dcterms:modified>
</cp:coreProperties>
</file>