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26" d="100"/>
          <a:sy n="26" d="100"/>
        </p:scale>
        <p:origin x="-1302" y="-114"/>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a:t>Pamela </a:t>
            </a:r>
            <a:r>
              <a:rPr lang="en-US"/>
              <a:t>Perrewe</a:t>
            </a:r>
            <a:endParaRPr lang="en-US" dirty="0"/>
          </a:p>
        </p:txBody>
      </p:sp>
      <p:sp>
        <p:nvSpPr>
          <p:cNvPr id="46" name="Text Placeholder 45"/>
          <p:cNvSpPr>
            <a:spLocks noGrp="1"/>
          </p:cNvSpPr>
          <p:nvPr>
            <p:ph type="body" sz="quarter" idx="12"/>
          </p:nvPr>
        </p:nvSpPr>
        <p:spPr/>
        <p:txBody>
          <a:bodyPr/>
          <a:lstStyle/>
          <a:p>
            <a:r>
              <a:rPr lang="en-US" dirty="0"/>
              <a:t>Management</a:t>
            </a:r>
          </a:p>
        </p:txBody>
      </p:sp>
      <p:sp>
        <p:nvSpPr>
          <p:cNvPr id="47" name="Text Placeholder 46"/>
          <p:cNvSpPr>
            <a:spLocks noGrp="1"/>
          </p:cNvSpPr>
          <p:nvPr>
            <p:ph type="body" sz="quarter" idx="13"/>
          </p:nvPr>
        </p:nvSpPr>
        <p:spPr/>
        <p:txBody>
          <a:bodyPr/>
          <a:lstStyle/>
          <a:p>
            <a:r>
              <a:rPr lang="en-US" dirty="0"/>
              <a:t>pperrewe@fsu.edu</a:t>
            </a:r>
          </a:p>
        </p:txBody>
      </p:sp>
      <p:sp>
        <p:nvSpPr>
          <p:cNvPr id="7" name="Text Placeholder 6"/>
          <p:cNvSpPr>
            <a:spLocks noGrp="1"/>
          </p:cNvSpPr>
          <p:nvPr>
            <p:ph type="body" sz="quarter" idx="14"/>
          </p:nvPr>
        </p:nvSpPr>
        <p:spPr/>
        <p:txBody>
          <a:bodyPr/>
          <a:lstStyle/>
          <a:p>
            <a:r>
              <a:rPr lang="en-US" dirty="0"/>
              <a:t>My </a:t>
            </a:r>
            <a:r>
              <a:rPr lang="en-US" dirty="0" smtClean="0"/>
              <a:t>research </a:t>
            </a:r>
            <a:r>
              <a:rPr lang="en-US" dirty="0"/>
              <a:t>interests are focused on the psychological, behavioral, and physiological strain effects of </a:t>
            </a:r>
            <a:r>
              <a:rPr lang="en-US" dirty="0" smtClean="0"/>
              <a:t>organizational stressors. </a:t>
            </a:r>
          </a:p>
          <a:p>
            <a:r>
              <a:rPr lang="en-US" dirty="0" smtClean="0"/>
              <a:t>I am particularly interested in the neutralizing or buffering </a:t>
            </a:r>
            <a:r>
              <a:rPr lang="en-US" dirty="0"/>
              <a:t>effects of </a:t>
            </a:r>
            <a:r>
              <a:rPr lang="en-US" dirty="0" smtClean="0"/>
              <a:t>personal resources such as political skill, self-regulation, resiliency.  </a:t>
            </a:r>
            <a:endParaRPr lang="en-US" dirty="0"/>
          </a:p>
        </p:txBody>
      </p:sp>
      <p:sp>
        <p:nvSpPr>
          <p:cNvPr id="8" name="Text Placeholder 7"/>
          <p:cNvSpPr>
            <a:spLocks noGrp="1"/>
          </p:cNvSpPr>
          <p:nvPr>
            <p:ph type="body" sz="quarter" idx="15"/>
          </p:nvPr>
        </p:nvSpPr>
        <p:spPr/>
        <p:txBody>
          <a:bodyPr/>
          <a:lstStyle/>
          <a:p>
            <a:r>
              <a:rPr lang="en-US" dirty="0" smtClean="0"/>
              <a:t>The role of occupational stress on employee well being.</a:t>
            </a:r>
            <a:endParaRPr lang="en-US" dirty="0"/>
          </a:p>
        </p:txBody>
      </p:sp>
      <p:sp>
        <p:nvSpPr>
          <p:cNvPr id="9" name="Text Placeholder 8"/>
          <p:cNvSpPr>
            <a:spLocks noGrp="1"/>
          </p:cNvSpPr>
          <p:nvPr>
            <p:ph type="body" sz="quarter" idx="16"/>
          </p:nvPr>
        </p:nvSpPr>
        <p:spPr/>
        <p:txBody>
          <a:bodyPr/>
          <a:lstStyle/>
          <a:p>
            <a:r>
              <a:rPr lang="en-US" dirty="0" smtClean="0"/>
              <a:t>As an organizational scientist, I have experience in both theoretical and applied research.  I am the founding editor of the annual series, “Research in Occupational Stress and Well Being” which has given me the opportunity to work with stress researchers around the globe.  My experiences have provided me with the ability to understand the important research questions that still need to be addressed.</a:t>
            </a:r>
            <a:endParaRPr lang="en-US" dirty="0"/>
          </a:p>
        </p:txBody>
      </p:sp>
      <p:pic>
        <p:nvPicPr>
          <p:cNvPr id="207" name="Picture Placeholder 20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2978" b="2978"/>
          <a:stretch>
            <a:fillRect/>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3072</TotalTime>
  <Words>125</Words>
  <Application>Microsoft Office PowerPoint</Application>
  <PresentationFormat>Custom</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135</cp:revision>
  <dcterms:created xsi:type="dcterms:W3CDTF">2016-03-29T15:11:58Z</dcterms:created>
  <dcterms:modified xsi:type="dcterms:W3CDTF">2016-04-18T18:48:28Z</dcterms:modified>
</cp:coreProperties>
</file>