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9" d="100"/>
          <a:sy n="29" d="100"/>
        </p:scale>
        <p:origin x="-2574" y="-7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Qing-Xiang (Amy) Sang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Chemistry and </a:t>
            </a:r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qxsang@chem.fsu.edu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Biochemical, Molecular, and Pathological Mechanisms of Cancer, Stroke, Obesity, and Stem Cell Differentiation, and Cancer Biomarker and Drug Discovery for Precision </a:t>
            </a:r>
            <a:r>
              <a:rPr lang="en-US" dirty="0" smtClean="0"/>
              <a:t>Medicine. Funded by NIH, DOD, Susan G. Komen Foundation, Florida DOH previously.</a:t>
            </a:r>
          </a:p>
          <a:p>
            <a:r>
              <a:rPr lang="en-US" dirty="0"/>
              <a:t>Research on human breast cancer, prostate cancer, skin </a:t>
            </a:r>
            <a:r>
              <a:rPr lang="en-US" dirty="0" smtClean="0"/>
              <a:t>cancer, cancer </a:t>
            </a:r>
            <a:r>
              <a:rPr lang="en-US" dirty="0"/>
              <a:t>health disparity, novel strategies for </a:t>
            </a:r>
            <a:r>
              <a:rPr lang="en-US" dirty="0" smtClean="0"/>
              <a:t>cancer chemotherapy, targeted therapy, </a:t>
            </a:r>
            <a:r>
              <a:rPr lang="en-US" dirty="0"/>
              <a:t>and immunotherapy for precision medicine.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 identify biomarkers for human cancer diagnosis, prognosis, treatment, and drug response for precision medicine, and biochemical mechanisms of inflammation, cancer, obesity, and stem cell formation.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500" dirty="0">
                <a:ea typeface="Calibri" panose="020F0502020204030204" pitchFamily="34" charset="0"/>
              </a:rPr>
              <a:t>Dr. </a:t>
            </a:r>
            <a:r>
              <a:rPr lang="en-US" sz="4500" dirty="0" err="1" smtClean="0">
                <a:ea typeface="Calibri" panose="020F0502020204030204" pitchFamily="34" charset="0"/>
              </a:rPr>
              <a:t>Sang’s</a:t>
            </a:r>
            <a:r>
              <a:rPr lang="en-US" sz="4500" dirty="0" smtClean="0">
                <a:ea typeface="Calibri" panose="020F0502020204030204" pitchFamily="34" charset="0"/>
              </a:rPr>
              <a:t> </a:t>
            </a:r>
            <a:r>
              <a:rPr lang="en-US" sz="4500" dirty="0">
                <a:ea typeface="Calibri" panose="020F0502020204030204" pitchFamily="34" charset="0"/>
              </a:rPr>
              <a:t>lab is identifying novel human cancer biomarkers and mutational signatures for early cancer detection, </a:t>
            </a:r>
            <a:r>
              <a:rPr lang="en-US" sz="4500" dirty="0" smtClean="0">
                <a:ea typeface="Calibri" panose="020F0502020204030204" pitchFamily="34" charset="0"/>
              </a:rPr>
              <a:t>chemotherapy, targeted therapy, </a:t>
            </a:r>
            <a:r>
              <a:rPr lang="en-US" sz="4500" dirty="0">
                <a:ea typeface="Calibri" panose="020F0502020204030204" pitchFamily="34" charset="0"/>
              </a:rPr>
              <a:t>and immunotherapy stratification, drug response, and prognosis for precision medicine to help patients with cancer, obesity, stroke, and inflammatory and cardiovascular </a:t>
            </a:r>
            <a:r>
              <a:rPr lang="en-US" sz="4500" dirty="0" smtClean="0">
                <a:ea typeface="Calibri" panose="020F0502020204030204" pitchFamily="34" charset="0"/>
              </a:rPr>
              <a:t>diseases. We can offer biochemistry, molecular cell biology, and bioinformatics expertise for collaborative work on cancer, regenerative medicine, and precision medicine for multiple human disease models.</a:t>
            </a:r>
            <a:endParaRPr lang="en-US" sz="45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213" name="Picture Placeholder 2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19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3166</TotalTime>
  <Words>200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Kate</cp:lastModifiedBy>
  <cp:revision>138</cp:revision>
  <dcterms:created xsi:type="dcterms:W3CDTF">2016-03-29T15:11:58Z</dcterms:created>
  <dcterms:modified xsi:type="dcterms:W3CDTF">2016-04-04T13:09:04Z</dcterms:modified>
</cp:coreProperties>
</file>