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40" d="100"/>
          <a:sy n="40" d="100"/>
        </p:scale>
        <p:origin x="-1806" y="180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Richard </a:t>
            </a:r>
            <a:r>
              <a:rPr lang="en-US" dirty="0" smtClean="0"/>
              <a:t>Liang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4800" dirty="0" smtClean="0"/>
              <a:t>High-Performance </a:t>
            </a:r>
          </a:p>
          <a:p>
            <a:r>
              <a:rPr lang="en-US" sz="4800" dirty="0" smtClean="0"/>
              <a:t>Materials Institute</a:t>
            </a:r>
          </a:p>
          <a:p>
            <a:r>
              <a:rPr lang="en-US" sz="4800" dirty="0" smtClean="0"/>
              <a:t>Dept. of Ind. and </a:t>
            </a:r>
          </a:p>
          <a:p>
            <a:r>
              <a:rPr lang="en-US" sz="4800" dirty="0" smtClean="0"/>
              <a:t>Mfg. Engineering</a:t>
            </a:r>
            <a:endParaRPr lang="en-US" sz="4800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zliang@fsu.edu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Manufacturing and Interface of Advanced Composites;</a:t>
            </a:r>
          </a:p>
          <a:p>
            <a:r>
              <a:rPr lang="en-US" dirty="0" smtClean="0"/>
              <a:t>CNT Thin </a:t>
            </a:r>
            <a:r>
              <a:rPr lang="en-US" dirty="0"/>
              <a:t>F</a:t>
            </a:r>
            <a:r>
              <a:rPr lang="en-US" dirty="0" smtClean="0"/>
              <a:t>ilm (</a:t>
            </a:r>
            <a:r>
              <a:rPr lang="en-US" dirty="0" err="1" smtClean="0"/>
              <a:t>Buckypaper</a:t>
            </a:r>
            <a:r>
              <a:rPr lang="en-US" dirty="0" smtClean="0"/>
              <a:t>) and Multifunctional </a:t>
            </a:r>
            <a:r>
              <a:rPr lang="en-US" dirty="0"/>
              <a:t>N</a:t>
            </a:r>
            <a:r>
              <a:rPr lang="en-US" dirty="0" smtClean="0"/>
              <a:t>anocomposites;</a:t>
            </a:r>
          </a:p>
          <a:p>
            <a:r>
              <a:rPr lang="en-US" dirty="0" smtClean="0"/>
              <a:t>Scale-up Manufacturing of Nanomaterials and Nanocomposites;</a:t>
            </a:r>
          </a:p>
          <a:p>
            <a:r>
              <a:rPr lang="en-US" dirty="0" smtClean="0"/>
              <a:t>3D Printed Sensors and Manufacturing</a:t>
            </a:r>
          </a:p>
          <a:p>
            <a:r>
              <a:rPr lang="en-US" dirty="0" smtClean="0"/>
              <a:t>Funded by AFOSR, ONR, NSF, Florida State and Industries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dirty="0" smtClean="0"/>
              <a:t>Novel </a:t>
            </a:r>
            <a:r>
              <a:rPr lang="en-US" sz="4000" dirty="0"/>
              <a:t>printed and affordable sensors for medical </a:t>
            </a:r>
            <a:r>
              <a:rPr lang="en-US" sz="4000" dirty="0" smtClean="0"/>
              <a:t>applications;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dirty="0" smtClean="0"/>
              <a:t>Bio-inspired high-performance materials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dirty="0" smtClean="0"/>
              <a:t>3D Printing and Advanced Manufacturing of custom-made medical devices using lightweight and multifunctional composites  </a:t>
            </a:r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382712" y="23557195"/>
            <a:ext cx="19259867" cy="7794694"/>
          </a:xfrm>
        </p:spPr>
        <p:txBody>
          <a:bodyPr/>
          <a:lstStyle/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Composite t</a:t>
            </a:r>
            <a:r>
              <a:rPr lang="en-US" dirty="0" smtClean="0"/>
              <a:t>echnology </a:t>
            </a:r>
            <a:r>
              <a:rPr lang="en-US" dirty="0"/>
              <a:t>and </a:t>
            </a:r>
            <a:r>
              <a:rPr lang="en-US" dirty="0" smtClean="0"/>
              <a:t>manufacturing</a:t>
            </a:r>
            <a:r>
              <a:rPr lang="en-US" dirty="0"/>
              <a:t>;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Printed and custom-made sensors;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3D </a:t>
            </a:r>
            <a:r>
              <a:rPr lang="en-US" dirty="0" smtClean="0"/>
              <a:t>printing </a:t>
            </a:r>
            <a:r>
              <a:rPr lang="en-US" dirty="0"/>
              <a:t>and </a:t>
            </a:r>
            <a:r>
              <a:rPr lang="en-US" dirty="0" smtClean="0"/>
              <a:t>advanced </a:t>
            </a:r>
            <a:r>
              <a:rPr lang="en-US" dirty="0"/>
              <a:t>m</a:t>
            </a:r>
            <a:r>
              <a:rPr lang="en-US" dirty="0" smtClean="0"/>
              <a:t>anufacturing </a:t>
            </a:r>
            <a:r>
              <a:rPr lang="en-US" dirty="0"/>
              <a:t>for </a:t>
            </a:r>
            <a:r>
              <a:rPr lang="en-US" dirty="0" smtClean="0"/>
              <a:t>medical </a:t>
            </a:r>
            <a:r>
              <a:rPr lang="en-US" dirty="0"/>
              <a:t>d</a:t>
            </a:r>
            <a:r>
              <a:rPr lang="en-US" dirty="0" smtClean="0"/>
              <a:t>evices;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Materials and microstructures characterization 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Co-advising students in bio-inspired materials and structure research  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 b="8333"/>
          <a:stretch>
            <a:fillRect/>
          </a:stretch>
        </p:blipFill>
        <p:spPr>
          <a:xfrm>
            <a:off x="1382713" y="1476374"/>
            <a:ext cx="9378950" cy="9378951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3075</TotalTime>
  <Words>114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Kate</cp:lastModifiedBy>
  <cp:revision>143</cp:revision>
  <dcterms:created xsi:type="dcterms:W3CDTF">2016-03-29T15:11:58Z</dcterms:created>
  <dcterms:modified xsi:type="dcterms:W3CDTF">2016-04-05T20:20:21Z</dcterms:modified>
</cp:coreProperties>
</file>