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algn="l" defTabSz="2632075" rtl="0" eaLnBrk="0" fontAlgn="base" hangingPunct="0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1316038" indent="-858838" algn="l" defTabSz="2632075" rtl="0" eaLnBrk="0" fontAlgn="base" hangingPunct="0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2632075" indent="-1717675" algn="l" defTabSz="2632075" rtl="0" eaLnBrk="0" fontAlgn="base" hangingPunct="0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3949700" indent="-2578100" algn="l" defTabSz="2632075" rtl="0" eaLnBrk="0" fontAlgn="base" hangingPunct="0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5265738" indent="-3436938" algn="l" defTabSz="2632075" rtl="0" eaLnBrk="0" fontAlgn="base" hangingPunct="0">
      <a:spcBef>
        <a:spcPct val="0"/>
      </a:spcBef>
      <a:spcAft>
        <a:spcPct val="0"/>
      </a:spcAft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100"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82F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8" autoAdjust="0"/>
    <p:restoredTop sz="94660"/>
  </p:normalViewPr>
  <p:slideViewPr>
    <p:cSldViewPr snapToGrid="0">
      <p:cViewPr varScale="1">
        <p:scale>
          <a:sx n="28" d="100"/>
          <a:sy n="28" d="100"/>
        </p:scale>
        <p:origin x="2034" y="138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750888" y="750888"/>
            <a:ext cx="20443825" cy="31416625"/>
          </a:xfrm>
          <a:prstGeom prst="rect">
            <a:avLst/>
          </a:prstGeom>
          <a:noFill/>
          <a:ln w="190500">
            <a:solidFill>
              <a:srgbClr val="782F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2633472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5184"/>
          </a:p>
        </p:txBody>
      </p:sp>
      <p:sp>
        <p:nvSpPr>
          <p:cNvPr id="12" name="TextBox 11"/>
          <p:cNvSpPr txBox="1">
            <a:spLocks noChangeArrowheads="1"/>
          </p:cNvSpPr>
          <p:nvPr userDrawn="1"/>
        </p:nvSpPr>
        <p:spPr bwMode="auto">
          <a:xfrm>
            <a:off x="10761663" y="1873250"/>
            <a:ext cx="101584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400" smtClean="0">
                <a:latin typeface="Arial" panose="020B0604020202020204" pitchFamily="34" charset="0"/>
              </a:rPr>
              <a:t>Name:</a:t>
            </a: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10761663" y="4419600"/>
            <a:ext cx="10158412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400" smtClean="0">
                <a:latin typeface="Arial" panose="020B0604020202020204" pitchFamily="34" charset="0"/>
              </a:rPr>
              <a:t>Department:</a:t>
            </a:r>
          </a:p>
        </p:txBody>
      </p:sp>
      <p:sp>
        <p:nvSpPr>
          <p:cNvPr id="16" name="TextBox 15"/>
          <p:cNvSpPr txBox="1">
            <a:spLocks noChangeArrowheads="1"/>
          </p:cNvSpPr>
          <p:nvPr userDrawn="1"/>
        </p:nvSpPr>
        <p:spPr bwMode="auto">
          <a:xfrm>
            <a:off x="10761663" y="8224838"/>
            <a:ext cx="101584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4400" smtClean="0">
                <a:latin typeface="Arial" panose="020B0604020202020204" pitchFamily="34" charset="0"/>
              </a:rPr>
              <a:t>Contact:</a:t>
            </a: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1382713" y="11544300"/>
            <a:ext cx="101584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4400" b="1" smtClean="0">
                <a:latin typeface="Arial" panose="020B0604020202020204" pitchFamily="34" charset="0"/>
              </a:rPr>
              <a:t>Current Research:</a:t>
            </a:r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1382713" y="18905538"/>
            <a:ext cx="10158412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4400" b="1" smtClean="0">
                <a:latin typeface="Arial" panose="020B0604020202020204" pitchFamily="34" charset="0"/>
              </a:rPr>
              <a:t>What I am Interested in:</a:t>
            </a:r>
          </a:p>
        </p:txBody>
      </p:sp>
      <p:sp>
        <p:nvSpPr>
          <p:cNvPr id="22" name="TextBox 21"/>
          <p:cNvSpPr txBox="1">
            <a:spLocks noChangeArrowheads="1"/>
          </p:cNvSpPr>
          <p:nvPr userDrawn="1"/>
        </p:nvSpPr>
        <p:spPr bwMode="auto">
          <a:xfrm>
            <a:off x="1382713" y="22685375"/>
            <a:ext cx="10158412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2632075" fontAlgn="base">
              <a:spcBef>
                <a:spcPct val="0"/>
              </a:spcBef>
              <a:spcAft>
                <a:spcPct val="0"/>
              </a:spcAft>
              <a:defRPr sz="51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4400" b="1" smtClean="0">
                <a:latin typeface="Arial" panose="020B0604020202020204" pitchFamily="34" charset="0"/>
              </a:rPr>
              <a:t>Strengths:</a:t>
            </a: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382713" y="1476375"/>
            <a:ext cx="9215437" cy="9215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aseline="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10761663" y="2711768"/>
            <a:ext cx="10158412" cy="992110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6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ext Placeholder 10"/>
          <p:cNvSpPr>
            <a:spLocks noGrp="1"/>
          </p:cNvSpPr>
          <p:nvPr>
            <p:ph type="body" sz="quarter" idx="12"/>
          </p:nvPr>
        </p:nvSpPr>
        <p:spPr>
          <a:xfrm>
            <a:off x="10761663" y="5188701"/>
            <a:ext cx="10158412" cy="2044384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54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10761663" y="8994636"/>
            <a:ext cx="10158412" cy="108386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4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14"/>
          </p:nvPr>
        </p:nvSpPr>
        <p:spPr>
          <a:xfrm>
            <a:off x="1382712" y="12428654"/>
            <a:ext cx="19259867" cy="5836486"/>
          </a:xfrm>
          <a:prstGeom prst="rect">
            <a:avLst/>
          </a:prstGeom>
        </p:spPr>
        <p:txBody>
          <a:bodyPr/>
          <a:lstStyle>
            <a:lvl1pPr marL="685800" marR="0" indent="-685800" algn="l" defTabSz="2194560" rtl="0" eaLnBrk="1" fontAlgn="auto" latinLnBrk="0" hangingPunct="1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0"/>
          <p:cNvSpPr>
            <a:spLocks noGrp="1"/>
          </p:cNvSpPr>
          <p:nvPr>
            <p:ph type="body" sz="quarter" idx="15"/>
          </p:nvPr>
        </p:nvSpPr>
        <p:spPr>
          <a:xfrm>
            <a:off x="1382712" y="19789272"/>
            <a:ext cx="19259867" cy="1967601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9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10"/>
          <p:cNvSpPr>
            <a:spLocks noGrp="1"/>
          </p:cNvSpPr>
          <p:nvPr>
            <p:ph type="body" sz="quarter" idx="16"/>
          </p:nvPr>
        </p:nvSpPr>
        <p:spPr>
          <a:xfrm>
            <a:off x="1382712" y="23569226"/>
            <a:ext cx="19259867" cy="7794694"/>
          </a:xfrm>
          <a:prstGeom prst="rect">
            <a:avLst/>
          </a:prstGeom>
        </p:spPr>
        <p:txBody>
          <a:bodyPr/>
          <a:lstStyle>
            <a:lvl1pPr marL="0" marR="0" indent="0" algn="l" defTabSz="2194560" rtl="0" eaLnBrk="1" fontAlgn="auto" latinLnBrk="0" hangingPunct="1">
              <a:lnSpc>
                <a:spcPct val="150000"/>
              </a:lnSpc>
              <a:spcBef>
                <a:spcPts val="24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8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6743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fld id="{5E4F40FD-FA9E-405C-A556-B117331D29A0}" type="datetimeFigureOut">
              <a:rPr lang="en-US"/>
              <a:pPr>
                <a:defRPr/>
              </a:pPr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F97D3A2-08FC-4256-8DD3-450779BA14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4745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fld id="{452FD913-32CF-4DB9-ADCB-CFC4BBE6EBB3}" type="datetimeFigureOut">
              <a:rPr lang="en-US"/>
              <a:pPr>
                <a:defRPr/>
              </a:pPr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3F406AB-90B4-40E7-9B47-B4DCFCBA38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4300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fld id="{B2D2618D-0F23-4DB0-B384-46C1FBE53EEB}" type="datetimeFigureOut">
              <a:rPr lang="en-US"/>
              <a:pPr>
                <a:defRPr/>
              </a:pPr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4066EF5-271D-48AB-A280-E2E2A5B6CB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84828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  <a:prstGeom prst="rect">
            <a:avLst/>
          </a:prstGeom>
        </p:spPr>
        <p:txBody>
          <a:bodyPr anchor="b"/>
          <a:lstStyle>
            <a:lvl1pPr>
              <a:defRPr sz="1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fld id="{96A1161B-B8D8-4B79-85FD-234AAE72BC6F}" type="datetimeFigureOut">
              <a:rPr lang="en-US"/>
              <a:pPr>
                <a:defRPr/>
              </a:pPr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EDB1F57-9869-468D-8338-0FB75925B30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5303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fld id="{E3A2E093-1CF9-461A-9362-1F7AA72C52D5}" type="datetimeFigureOut">
              <a:rPr lang="en-US"/>
              <a:pPr>
                <a:defRPr/>
              </a:pPr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3C8FC91-D7B2-4455-ACEB-2E3EB772DB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5566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fld id="{34736F54-9AE9-4E3F-BE24-88E79D9BB0E8}" type="datetimeFigureOut">
              <a:rPr lang="en-US"/>
              <a:pPr>
                <a:defRPr/>
              </a:pPr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EDE476D-E983-4C7C-AA0E-838DC7EAE0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460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fld id="{6F7191D9-EBC6-4AFC-9767-1B8578874820}" type="datetimeFigureOut">
              <a:rPr lang="en-US"/>
              <a:pPr>
                <a:defRPr/>
              </a:pPr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5E1F11B-6B24-4184-A7F0-5057258991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9859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fld id="{44367497-2F9A-41B2-B39D-10B2A8E05820}" type="datetimeFigureOut">
              <a:rPr lang="en-US"/>
              <a:pPr>
                <a:defRPr/>
              </a:pPr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B3D6A2F-FCCA-4FC9-876E-9341636FD7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3191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fld id="{7CFC0CF9-6CEC-4D76-934C-649DB4A20D6C}" type="datetimeFigureOut">
              <a:rPr lang="en-US"/>
              <a:pPr>
                <a:defRPr/>
              </a:pPr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347B691-24C3-47D0-B75C-7FB8DB391C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622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  <a:prstGeom prst="rect">
            <a:avLst/>
          </a:prstGeom>
        </p:spPr>
        <p:txBody>
          <a:bodyPr anchor="b"/>
          <a:lstStyle>
            <a:lvl1pPr>
              <a:defRPr sz="76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08125" y="30510163"/>
            <a:ext cx="4938713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fld id="{BB5BB1C3-9D5B-45EA-9B06-D4C4721CE07D}" type="datetimeFigureOut">
              <a:rPr lang="en-US"/>
              <a:pPr>
                <a:defRPr/>
              </a:pPr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7269163" y="30510163"/>
            <a:ext cx="7407275" cy="1752600"/>
          </a:xfrm>
          <a:prstGeom prst="rect">
            <a:avLst/>
          </a:prstGeom>
        </p:spPr>
        <p:txBody>
          <a:bodyPr/>
          <a:lstStyle>
            <a:lvl1pPr defTabSz="2633472" eaLnBrk="1" fontAlgn="auto" hangingPunct="1">
              <a:spcBef>
                <a:spcPts val="0"/>
              </a:spcBef>
              <a:spcAft>
                <a:spcPts val="0"/>
              </a:spcAft>
              <a:defRPr sz="5184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498763" y="30510163"/>
            <a:ext cx="4938712" cy="17526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87CC715-C73D-4A99-8654-13185DA333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214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21939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21939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anose="020F0302020204030204" pitchFamily="34" charset="0"/>
        </a:defRPr>
      </a:lvl2pPr>
      <a:lvl3pPr algn="l" defTabSz="21939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anose="020F0302020204030204" pitchFamily="34" charset="0"/>
        </a:defRPr>
      </a:lvl3pPr>
      <a:lvl4pPr algn="l" defTabSz="21939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anose="020F0302020204030204" pitchFamily="34" charset="0"/>
        </a:defRPr>
      </a:lvl4pPr>
      <a:lvl5pPr algn="l" defTabSz="21939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2193925" rtl="0" fontAlgn="base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2193925" rtl="0" fontAlgn="base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2193925" rtl="0" fontAlgn="base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2193925" rtl="0" fontAlgn="base">
        <a:lnSpc>
          <a:spcPct val="90000"/>
        </a:lnSpc>
        <a:spcBef>
          <a:spcPct val="0"/>
        </a:spcBef>
        <a:spcAft>
          <a:spcPct val="0"/>
        </a:spcAft>
        <a:defRPr sz="105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547688" indent="-547688" algn="l" defTabSz="2193925" rtl="0" eaLnBrk="0" fontAlgn="base" hangingPunct="0">
        <a:lnSpc>
          <a:spcPct val="90000"/>
        </a:lnSpc>
        <a:spcBef>
          <a:spcPts val="2400"/>
        </a:spcBef>
        <a:spcAft>
          <a:spcPct val="0"/>
        </a:spcAft>
        <a:buFont typeface="Arial" panose="020B0604020202020204" pitchFamily="34" charset="0"/>
        <a:buChar char="•"/>
        <a:defRPr sz="6700" kern="1200">
          <a:solidFill>
            <a:schemeClr val="tx1"/>
          </a:solidFill>
          <a:latin typeface="+mn-lt"/>
          <a:ea typeface="+mn-ea"/>
          <a:cs typeface="+mn-cs"/>
        </a:defRPr>
      </a:lvl1pPr>
      <a:lvl2pPr marL="1644650" indent="-547688" algn="l" defTabSz="2193925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panose="020B0604020202020204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7688" algn="l" defTabSz="2193925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163" indent="-547688" algn="l" defTabSz="2193925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937125" indent="-547688" algn="l" defTabSz="2193925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44"/>
          <p:cNvSpPr>
            <a:spLocks noGrp="1"/>
          </p:cNvSpPr>
          <p:nvPr>
            <p:ph type="body" sz="quarter" idx="11"/>
          </p:nvPr>
        </p:nvSpPr>
        <p:spPr bwMode="auto">
          <a:xfrm>
            <a:off x="10761663" y="2711450"/>
            <a:ext cx="10158412" cy="9921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/>
              <a:t>Richard Nowakowski</a:t>
            </a:r>
          </a:p>
        </p:txBody>
      </p:sp>
      <p:sp>
        <p:nvSpPr>
          <p:cNvPr id="12291" name="Text Placeholder 45"/>
          <p:cNvSpPr>
            <a:spLocks noGrp="1"/>
          </p:cNvSpPr>
          <p:nvPr>
            <p:ph type="body" sz="quarter" idx="12"/>
          </p:nvPr>
        </p:nvSpPr>
        <p:spPr bwMode="auto">
          <a:xfrm>
            <a:off x="10761663" y="5187950"/>
            <a:ext cx="10158412" cy="20447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Biomedical Sciences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mtClean="0"/>
              <a:t>College of Medicine</a:t>
            </a:r>
          </a:p>
        </p:txBody>
      </p:sp>
      <p:sp>
        <p:nvSpPr>
          <p:cNvPr id="12292" name="Text Placeholder 46"/>
          <p:cNvSpPr>
            <a:spLocks noGrp="1"/>
          </p:cNvSpPr>
          <p:nvPr>
            <p:ph type="body" sz="quarter" idx="13"/>
          </p:nvPr>
        </p:nvSpPr>
        <p:spPr bwMode="auto">
          <a:xfrm>
            <a:off x="10761663" y="8994775"/>
            <a:ext cx="10158412" cy="10842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4400" smtClean="0"/>
              <a:t>richard.nowakowski@med.fsu.edu</a:t>
            </a:r>
          </a:p>
        </p:txBody>
      </p:sp>
      <p:sp>
        <p:nvSpPr>
          <p:cNvPr id="12293" name="Text Placeholder 6"/>
          <p:cNvSpPr>
            <a:spLocks noGrp="1"/>
          </p:cNvSpPr>
          <p:nvPr>
            <p:ph type="body" sz="quarter" idx="14"/>
          </p:nvPr>
        </p:nvSpPr>
        <p:spPr bwMode="auto">
          <a:xfrm>
            <a:off x="1382713" y="12428538"/>
            <a:ext cx="19259550" cy="58372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2193925" fontAlgn="base">
              <a:spcAft>
                <a:spcPct val="0"/>
              </a:spcAft>
            </a:pPr>
            <a:r>
              <a:rPr lang="en-US" altLang="en-US" smtClean="0"/>
              <a:t>Transcriptomic analysis of sex differences in the brain of normal mice and in the brain of Alzheimer’s Disease models. </a:t>
            </a:r>
          </a:p>
          <a:p>
            <a:pPr defTabSz="2193925" fontAlgn="base">
              <a:spcAft>
                <a:spcPct val="0"/>
              </a:spcAft>
            </a:pPr>
            <a:r>
              <a:rPr lang="en-US" altLang="en-US" smtClean="0"/>
              <a:t>Development of the brain, especially the role of cell proliferation and cell cycle regulation in regulating brain size and function.</a:t>
            </a:r>
          </a:p>
          <a:p>
            <a:pPr defTabSz="2193925" fontAlgn="base">
              <a:spcAft>
                <a:spcPct val="0"/>
              </a:spcAft>
            </a:pPr>
            <a:r>
              <a:rPr lang="en-US" altLang="en-US" smtClean="0"/>
              <a:t>Genetics of individual differences in brain anatomy and function.</a:t>
            </a:r>
          </a:p>
        </p:txBody>
      </p:sp>
      <p:sp>
        <p:nvSpPr>
          <p:cNvPr id="12294" name="Text Placeholder 7"/>
          <p:cNvSpPr>
            <a:spLocks noGrp="1"/>
          </p:cNvSpPr>
          <p:nvPr>
            <p:ph type="body" sz="quarter" idx="15"/>
          </p:nvPr>
        </p:nvSpPr>
        <p:spPr bwMode="auto">
          <a:xfrm>
            <a:off x="1382713" y="19789775"/>
            <a:ext cx="19259550" cy="19669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2193925" fontAlgn="base">
              <a:spcAft>
                <a:spcPct val="0"/>
              </a:spcAft>
            </a:pPr>
            <a:r>
              <a:rPr lang="en-US" altLang="en-US" smtClean="0"/>
              <a:t>Research opportunities involving brain development. I also am Chair of the Department and represent the research interests of my colleagues.</a:t>
            </a:r>
          </a:p>
        </p:txBody>
      </p:sp>
      <p:sp>
        <p:nvSpPr>
          <p:cNvPr id="12295" name="Text Placeholder 8"/>
          <p:cNvSpPr>
            <a:spLocks noGrp="1"/>
          </p:cNvSpPr>
          <p:nvPr>
            <p:ph type="body" sz="quarter" idx="16"/>
          </p:nvPr>
        </p:nvSpPr>
        <p:spPr bwMode="auto">
          <a:xfrm>
            <a:off x="1382713" y="23569613"/>
            <a:ext cx="19259550" cy="7794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685800" indent="-685800" defTabSz="2193925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mtClean="0"/>
              <a:t>Broad experience in Neuroscience and Cell Biology. </a:t>
            </a:r>
          </a:p>
          <a:p>
            <a:pPr marL="685800" indent="-685800" defTabSz="2193925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mtClean="0"/>
              <a:t>Pioneer in neurogenesis research.</a:t>
            </a:r>
          </a:p>
          <a:p>
            <a:pPr marL="685800" indent="-685800" defTabSz="2193925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altLang="en-US" smtClean="0"/>
              <a:t>Experienced in grant reviewing, grant writing and mentoring other faculty in the grant review process.</a:t>
            </a:r>
          </a:p>
        </p:txBody>
      </p:sp>
      <p:pic>
        <p:nvPicPr>
          <p:cNvPr id="12296" name="Picture Placeholder 4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" r="365"/>
          <a:stretch>
            <a:fillRect/>
          </a:stretch>
        </p:blipFill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3067</TotalTime>
  <Words>112</Words>
  <Application>Microsoft Office PowerPoint</Application>
  <PresentationFormat>Custom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Arial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John</dc:creator>
  <cp:lastModifiedBy>Kevin John</cp:lastModifiedBy>
  <cp:revision>141</cp:revision>
  <dcterms:created xsi:type="dcterms:W3CDTF">2016-03-29T15:11:58Z</dcterms:created>
  <dcterms:modified xsi:type="dcterms:W3CDTF">2016-04-18T19:22:44Z</dcterms:modified>
</cp:coreProperties>
</file>