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/>
              <a:t>Glueckauf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Behavioral Sciences and Social Medicine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robert.glueckauf@med.fsu.edu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82712" y="12428653"/>
            <a:ext cx="19259867" cy="6294775"/>
          </a:xfrm>
        </p:spPr>
        <p:txBody>
          <a:bodyPr/>
          <a:lstStyle/>
          <a:p>
            <a:r>
              <a:rPr lang="en-US" dirty="0" smtClean="0"/>
              <a:t>African-American Alzheimer’s Caregiver Training and Support Project 2 (ACTS 2) funded by VALIC, Inc., Dave Groves, and the Sandy </a:t>
            </a:r>
            <a:r>
              <a:rPr lang="en-US" dirty="0" err="1" smtClean="0"/>
              <a:t>Halperin</a:t>
            </a:r>
            <a:r>
              <a:rPr lang="en-US" dirty="0" smtClean="0"/>
              <a:t> Alzheimer’s Research Fund</a:t>
            </a:r>
          </a:p>
          <a:p>
            <a:r>
              <a:rPr lang="en-US" dirty="0" smtClean="0"/>
              <a:t>Optimization of Powerful Tool for Dementia Caregivers funded by the FL Dept. of Health</a:t>
            </a:r>
            <a:endParaRPr lang="en-US" dirty="0"/>
          </a:p>
          <a:p>
            <a:r>
              <a:rPr lang="en-US" dirty="0"/>
              <a:t>Project TECH: </a:t>
            </a:r>
            <a:r>
              <a:rPr lang="en-US" dirty="0" smtClean="0"/>
              <a:t>Technology </a:t>
            </a:r>
            <a:r>
              <a:rPr lang="en-US" dirty="0"/>
              <a:t>Experiences and Care for HIV </a:t>
            </a:r>
            <a:r>
              <a:rPr lang="en-US" dirty="0" smtClean="0"/>
              <a:t>funded by NIMH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Development and evaluation of telehealth-based psychosocial interventions for persons with chronic health conditions and their family caregivers; spirituality and health.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Creative thinking about best methods for integrating telehealth modalities into the framework of interventions for persons with chronic health conditions and their family caregivers.  </a:t>
            </a:r>
            <a:endParaRPr lang="en-US" dirty="0"/>
          </a:p>
          <a:p>
            <a:r>
              <a:rPr lang="en-US" dirty="0" smtClean="0"/>
              <a:t>Developing strategies for developing and evaluating culturally-concordant interventions for persons with chronic illnesses and their family members. </a:t>
            </a:r>
            <a:endParaRPr lang="en-US" dirty="0"/>
          </a:p>
        </p:txBody>
      </p:sp>
      <p:pic>
        <p:nvPicPr>
          <p:cNvPr id="221" name="Picture Placeholder 2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b="17617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3080</TotalTime>
  <Words>128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141</cp:revision>
  <dcterms:created xsi:type="dcterms:W3CDTF">2016-03-29T15:11:58Z</dcterms:created>
  <dcterms:modified xsi:type="dcterms:W3CDTF">2016-04-18T18:48:36Z</dcterms:modified>
</cp:coreProperties>
</file>