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20" d="100"/>
          <a:sy n="20" d="100"/>
        </p:scale>
        <p:origin x="202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Robert J. Tomko Jr.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Biomedical Sciences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robert.tomko@med.fsu.edu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Proteasome </a:t>
            </a:r>
            <a:r>
              <a:rPr lang="en-US" dirty="0" smtClean="0"/>
              <a:t>assembly and </a:t>
            </a:r>
            <a:r>
              <a:rPr lang="en-US" dirty="0" smtClean="0"/>
              <a:t>catalysis, protein degradation</a:t>
            </a:r>
            <a:endParaRPr lang="en-US" dirty="0" smtClean="0"/>
          </a:p>
          <a:p>
            <a:r>
              <a:rPr lang="en-US" dirty="0" smtClean="0"/>
              <a:t>High-throughput </a:t>
            </a:r>
            <a:r>
              <a:rPr lang="en-US" dirty="0" smtClean="0"/>
              <a:t>screening for novel modulators of proteasome assembly or function</a:t>
            </a:r>
          </a:p>
          <a:p>
            <a:r>
              <a:rPr lang="en-US" dirty="0"/>
              <a:t>Quality control of </a:t>
            </a:r>
            <a:r>
              <a:rPr lang="en-US" dirty="0" err="1"/>
              <a:t>multisubunit</a:t>
            </a:r>
            <a:r>
              <a:rPr lang="en-US" dirty="0"/>
              <a:t> complexes in health and disease</a:t>
            </a:r>
          </a:p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382712" y="19857603"/>
            <a:ext cx="19259867" cy="3491733"/>
          </a:xfrm>
        </p:spPr>
        <p:txBody>
          <a:bodyPr/>
          <a:lstStyle/>
          <a:p>
            <a:r>
              <a:rPr lang="en-US" dirty="0" smtClean="0"/>
              <a:t>Macromolecular complexes, protein quality control, structure-guided analyses, high-throughput drug screening, germline and disease-associated polymorphisms in the protein degradation machinery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382712" y="23782442"/>
            <a:ext cx="19259867" cy="5953225"/>
          </a:xfrm>
        </p:spPr>
        <p:txBody>
          <a:bodyPr/>
          <a:lstStyle/>
          <a:p>
            <a:r>
              <a:rPr lang="en-US" smtClean="0"/>
              <a:t>We have expertise in cellular and molecular mechanisms of </a:t>
            </a:r>
            <a:r>
              <a:rPr lang="en-US" b="1" smtClean="0"/>
              <a:t>protein degradation</a:t>
            </a:r>
            <a:r>
              <a:rPr lang="en-US" smtClean="0"/>
              <a:t>, particularly the ubiquitin-proteasome system. We are skilled at </a:t>
            </a:r>
            <a:r>
              <a:rPr lang="en-US" b="1" smtClean="0"/>
              <a:t>reconstituting complex biological processes </a:t>
            </a:r>
            <a:r>
              <a:rPr lang="en-US" smtClean="0"/>
              <a:t>in vitro from purified components, as well as at </a:t>
            </a:r>
            <a:r>
              <a:rPr lang="en-US" b="1" smtClean="0"/>
              <a:t>structure-guided protein engineering</a:t>
            </a:r>
            <a:r>
              <a:rPr lang="en-US" smtClean="0"/>
              <a:t> for functional analyses of proteins or protein machines in vitro and in vivo. </a:t>
            </a:r>
            <a:endParaRPr lang="en-US" dirty="0"/>
          </a:p>
        </p:txBody>
      </p:sp>
      <p:pic>
        <p:nvPicPr>
          <p:cNvPr id="223" name="Picture Placeholder 22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" b="9128"/>
          <a:stretch/>
        </p:blipFill>
        <p:spPr>
          <a:xfrm>
            <a:off x="1382713" y="1476375"/>
            <a:ext cx="9012571" cy="9215438"/>
          </a:xfrm>
        </p:spPr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3084</TotalTime>
  <Words>110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Tomko, Robert</cp:lastModifiedBy>
  <cp:revision>143</cp:revision>
  <dcterms:created xsi:type="dcterms:W3CDTF">2016-03-29T15:11:58Z</dcterms:created>
  <dcterms:modified xsi:type="dcterms:W3CDTF">2016-04-04T12:48:27Z</dcterms:modified>
</cp:coreProperties>
</file>