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p:scale>
          <a:sx n="32" d="100"/>
          <a:sy n="32" d="100"/>
        </p:scale>
        <p:origin x="-822" y="606"/>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dirty="0"/>
              <a:t>Russell Clayton</a:t>
            </a:r>
          </a:p>
        </p:txBody>
      </p:sp>
      <p:sp>
        <p:nvSpPr>
          <p:cNvPr id="46" name="Text Placeholder 45"/>
          <p:cNvSpPr>
            <a:spLocks noGrp="1"/>
          </p:cNvSpPr>
          <p:nvPr>
            <p:ph type="body" sz="quarter" idx="12"/>
          </p:nvPr>
        </p:nvSpPr>
        <p:spPr/>
        <p:txBody>
          <a:bodyPr/>
          <a:lstStyle/>
          <a:p>
            <a:r>
              <a:rPr lang="en-US" dirty="0"/>
              <a:t>School of Communication</a:t>
            </a:r>
          </a:p>
        </p:txBody>
      </p:sp>
      <p:sp>
        <p:nvSpPr>
          <p:cNvPr id="47" name="Text Placeholder 46"/>
          <p:cNvSpPr>
            <a:spLocks noGrp="1"/>
          </p:cNvSpPr>
          <p:nvPr>
            <p:ph type="body" sz="quarter" idx="13"/>
          </p:nvPr>
        </p:nvSpPr>
        <p:spPr/>
        <p:txBody>
          <a:bodyPr/>
          <a:lstStyle/>
          <a:p>
            <a:r>
              <a:rPr lang="en-US" dirty="0"/>
              <a:t>rclayton@fsu.edu</a:t>
            </a:r>
          </a:p>
        </p:txBody>
      </p:sp>
      <p:sp>
        <p:nvSpPr>
          <p:cNvPr id="7" name="Text Placeholder 6"/>
          <p:cNvSpPr>
            <a:spLocks noGrp="1"/>
          </p:cNvSpPr>
          <p:nvPr>
            <p:ph type="body" sz="quarter" idx="14"/>
          </p:nvPr>
        </p:nvSpPr>
        <p:spPr>
          <a:xfrm>
            <a:off x="1408112" y="12428654"/>
            <a:ext cx="19259867" cy="5836486"/>
          </a:xfrm>
        </p:spPr>
        <p:txBody>
          <a:bodyPr/>
          <a:lstStyle/>
          <a:p>
            <a:r>
              <a:rPr lang="en-US" dirty="0" smtClean="0"/>
              <a:t>Cognitive and emotional processing of anti-tobacco advertisements. Funded by American Academy of Advertising (AAA).</a:t>
            </a:r>
          </a:p>
          <a:p>
            <a:r>
              <a:rPr lang="en-US" dirty="0" smtClean="0"/>
              <a:t>Development of educational </a:t>
            </a:r>
            <a:r>
              <a:rPr lang="en-US" dirty="0"/>
              <a:t>t</a:t>
            </a:r>
            <a:r>
              <a:rPr lang="en-US" dirty="0" smtClean="0"/>
              <a:t>ip </a:t>
            </a:r>
            <a:r>
              <a:rPr lang="en-US" dirty="0"/>
              <a:t>c</a:t>
            </a:r>
            <a:r>
              <a:rPr lang="en-US" dirty="0" smtClean="0"/>
              <a:t>ards for aging </a:t>
            </a:r>
            <a:r>
              <a:rPr lang="en-US" dirty="0"/>
              <a:t>r</a:t>
            </a:r>
            <a:r>
              <a:rPr lang="en-US" dirty="0" smtClean="0"/>
              <a:t>oad users. Funded by Florida Department of Transportation (FDOT).</a:t>
            </a:r>
          </a:p>
          <a:p>
            <a:r>
              <a:rPr lang="en-US" dirty="0" smtClean="0"/>
              <a:t>Role of addiction in processing drug-related cues in health promotional messages.</a:t>
            </a:r>
          </a:p>
          <a:p>
            <a:r>
              <a:rPr lang="en-US" dirty="0" smtClean="0"/>
              <a:t>Reactance theory and motivated message processing.</a:t>
            </a:r>
          </a:p>
          <a:p>
            <a:endParaRPr lang="en-US" dirty="0"/>
          </a:p>
          <a:p>
            <a:endParaRPr lang="en-US" dirty="0"/>
          </a:p>
        </p:txBody>
      </p:sp>
      <p:sp>
        <p:nvSpPr>
          <p:cNvPr id="8" name="Text Placeholder 7"/>
          <p:cNvSpPr>
            <a:spLocks noGrp="1"/>
          </p:cNvSpPr>
          <p:nvPr>
            <p:ph type="body" sz="quarter" idx="15"/>
          </p:nvPr>
        </p:nvSpPr>
        <p:spPr/>
        <p:txBody>
          <a:bodyPr/>
          <a:lstStyle/>
          <a:p>
            <a:r>
              <a:rPr lang="en-US" dirty="0" smtClean="0"/>
              <a:t>Cognitive and emotional processing of health messages. </a:t>
            </a:r>
          </a:p>
          <a:p>
            <a:r>
              <a:rPr lang="en-US" dirty="0" smtClean="0"/>
              <a:t>Psychological, social, and health implications of media use.</a:t>
            </a:r>
          </a:p>
        </p:txBody>
      </p:sp>
      <p:sp>
        <p:nvSpPr>
          <p:cNvPr id="9" name="Text Placeholder 8"/>
          <p:cNvSpPr>
            <a:spLocks noGrp="1"/>
          </p:cNvSpPr>
          <p:nvPr>
            <p:ph type="body" sz="quarter" idx="16"/>
          </p:nvPr>
        </p:nvSpPr>
        <p:spPr/>
        <p:txBody>
          <a:bodyPr/>
          <a:lstStyle/>
          <a:p>
            <a:r>
              <a:rPr lang="en-US" dirty="0" smtClean="0"/>
              <a:t>I can collaborate on projects geared toward examining how people cognitively and emotionally process media messages. Specifically, collection, interpretation, and analysis of psychophysiological responses including heart rate, skin conductance, and facial electromyography. I can also aid with experimental design and appropriate methodology.</a:t>
            </a:r>
            <a:endParaRPr lang="en-US" dirty="0"/>
          </a:p>
        </p:txBody>
      </p:sp>
      <p:pic>
        <p:nvPicPr>
          <p:cNvPr id="225" name="Picture Placeholder 224"/>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76" r="376"/>
          <a:stretch>
            <a:fillRect/>
          </a:stretch>
        </p:blipFill>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3088</TotalTime>
  <Words>130</Words>
  <Application>Microsoft Office PowerPoint</Application>
  <PresentationFormat>Custom</PresentationFormat>
  <Paragraphs>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144</cp:revision>
  <dcterms:created xsi:type="dcterms:W3CDTF">2016-03-29T15:11:58Z</dcterms:created>
  <dcterms:modified xsi:type="dcterms:W3CDTF">2016-04-18T18:49:25Z</dcterms:modified>
</cp:coreProperties>
</file>