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a:t>Sabrina Dickey</a:t>
            </a:r>
            <a:endParaRPr lang="en-US" dirty="0"/>
          </a:p>
        </p:txBody>
      </p:sp>
      <p:sp>
        <p:nvSpPr>
          <p:cNvPr id="46" name="Text Placeholder 45"/>
          <p:cNvSpPr>
            <a:spLocks noGrp="1"/>
          </p:cNvSpPr>
          <p:nvPr>
            <p:ph type="body" sz="quarter" idx="12"/>
          </p:nvPr>
        </p:nvSpPr>
        <p:spPr/>
        <p:txBody>
          <a:bodyPr/>
          <a:lstStyle/>
          <a:p>
            <a:r>
              <a:rPr lang="en-US" dirty="0"/>
              <a:t>College of Nursing</a:t>
            </a:r>
          </a:p>
        </p:txBody>
      </p:sp>
      <p:sp>
        <p:nvSpPr>
          <p:cNvPr id="47" name="Text Placeholder 46"/>
          <p:cNvSpPr>
            <a:spLocks noGrp="1"/>
          </p:cNvSpPr>
          <p:nvPr>
            <p:ph type="body" sz="quarter" idx="13"/>
          </p:nvPr>
        </p:nvSpPr>
        <p:spPr/>
        <p:txBody>
          <a:bodyPr/>
          <a:lstStyle/>
          <a:p>
            <a:r>
              <a:rPr lang="en-US" dirty="0"/>
              <a:t>sldickey@fsu.edu</a:t>
            </a:r>
          </a:p>
        </p:txBody>
      </p:sp>
      <p:sp>
        <p:nvSpPr>
          <p:cNvPr id="7" name="Text Placeholder 6"/>
          <p:cNvSpPr>
            <a:spLocks noGrp="1"/>
          </p:cNvSpPr>
          <p:nvPr>
            <p:ph type="body" sz="quarter" idx="14"/>
          </p:nvPr>
        </p:nvSpPr>
        <p:spPr/>
        <p:txBody>
          <a:bodyPr/>
          <a:lstStyle/>
          <a:p>
            <a:r>
              <a:rPr lang="en-US" dirty="0" smtClean="0"/>
              <a:t> An educational intervention for prostate cancer screening among African American men Funded by the FSU FYAP and College of Nursing Infrastructure grant.</a:t>
            </a:r>
          </a:p>
          <a:p>
            <a:r>
              <a:rPr lang="en-US" dirty="0" smtClean="0"/>
              <a:t>Communication patterns and cancer stigma among Black men undergoing active surveillance for prostate cancer.. Funded by the Robert Bradley library grant.</a:t>
            </a:r>
          </a:p>
          <a:p>
            <a:endParaRPr lang="en-US" dirty="0" smtClean="0"/>
          </a:p>
          <a:p>
            <a:endParaRPr lang="en-US" dirty="0"/>
          </a:p>
        </p:txBody>
      </p:sp>
      <p:sp>
        <p:nvSpPr>
          <p:cNvPr id="8" name="Text Placeholder 7"/>
          <p:cNvSpPr>
            <a:spLocks noGrp="1"/>
          </p:cNvSpPr>
          <p:nvPr>
            <p:ph type="body" sz="quarter" idx="15"/>
          </p:nvPr>
        </p:nvSpPr>
        <p:spPr/>
        <p:txBody>
          <a:bodyPr/>
          <a:lstStyle/>
          <a:p>
            <a:r>
              <a:rPr lang="en-US" dirty="0" smtClean="0"/>
              <a:t>Health disparities among Black and African American populations,  educational interventions, screening, and treatment for prostate cancer, and, family cancer communications</a:t>
            </a:r>
            <a:endParaRPr lang="en-US" dirty="0"/>
          </a:p>
        </p:txBody>
      </p:sp>
      <p:pic>
        <p:nvPicPr>
          <p:cNvPr id="227" name="Picture Placeholder 22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2" name="Text Placeholder 1"/>
          <p:cNvSpPr>
            <a:spLocks noGrp="1"/>
          </p:cNvSpPr>
          <p:nvPr>
            <p:ph type="body" sz="quarter" idx="16"/>
          </p:nvPr>
        </p:nvSpPr>
        <p:spPr>
          <a:xfrm>
            <a:off x="1382711" y="23460709"/>
            <a:ext cx="19259867" cy="7794694"/>
          </a:xfrm>
        </p:spPr>
        <p:txBody>
          <a:bodyPr/>
          <a:lstStyle/>
          <a:p>
            <a:r>
              <a:rPr lang="en-US" dirty="0" smtClean="0"/>
              <a:t>As a registered nurse for over 20 years, I am experienced in working with diverse populations.  My doctoral degree in family relations also allows me to effectively communicate and collaborate with community members and stakeholders to address factors, which cause health disparities.  </a:t>
            </a:r>
            <a:endParaRPr lang="en-US" dirty="0"/>
          </a:p>
        </p:txBody>
      </p:sp>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3092</TotalTime>
  <Words>124</Words>
  <Application>Microsoft Office PowerPoint</Application>
  <PresentationFormat>Custom</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145</cp:revision>
  <dcterms:created xsi:type="dcterms:W3CDTF">2016-03-29T15:11:58Z</dcterms:created>
  <dcterms:modified xsi:type="dcterms:W3CDTF">2016-04-18T19:06:42Z</dcterms:modified>
</cp:coreProperties>
</file>