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Samantha Goldfarb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Behavioral Sciences and Social Medicine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samantha.goldfarb@med.fsu.edu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Improving System of Care in Child Welfare System. Funded by Voices for Florida</a:t>
            </a:r>
          </a:p>
          <a:p>
            <a:r>
              <a:rPr lang="en-US" dirty="0" smtClean="0"/>
              <a:t>Maternal Mental Health – Assessment, Treatment, Referral, and Other System of Care Issues  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Maternal and Child Health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have experience in conducting community-based needs assessments and program evaluations. I have training in using advanced empirical methods, such as fixed effects, to investigate the impact of certain risk and protective factors on maternal and child health outcomes. I am </a:t>
            </a:r>
            <a:r>
              <a:rPr lang="en-US" smtClean="0"/>
              <a:t>interested applying this </a:t>
            </a:r>
            <a:r>
              <a:rPr lang="en-US" dirty="0" smtClean="0"/>
              <a:t>knowledge and skill to collaborate on research and policy work in this area.</a:t>
            </a:r>
            <a:endParaRPr lang="en-US" dirty="0"/>
          </a:p>
        </p:txBody>
      </p:sp>
      <p:pic>
        <p:nvPicPr>
          <p:cNvPr id="229" name="Picture Placeholder 228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2" b="27751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</TotalTime>
  <Words>104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143</cp:revision>
  <dcterms:created xsi:type="dcterms:W3CDTF">2016-03-29T15:11:58Z</dcterms:created>
  <dcterms:modified xsi:type="dcterms:W3CDTF">2016-04-18T18:50:45Z</dcterms:modified>
</cp:coreProperties>
</file>