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8" autoAdjust="0"/>
    <p:restoredTop sz="94660"/>
  </p:normalViewPr>
  <p:slideViewPr>
    <p:cSldViewPr snapToGrid="0">
      <p:cViewPr varScale="1">
        <p:scale>
          <a:sx n="26" d="100"/>
          <a:sy n="26" d="100"/>
        </p:scale>
        <p:origin x="-1302" y="-114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750277" y="750277"/>
            <a:ext cx="20445046" cy="31417846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 hasCustomPrompt="1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US" dirty="0" smtClean="0"/>
              <a:t>Kate Herron will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Name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761663" y="1873747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Department</a:t>
            </a:r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0761663" y="4419260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Department: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Enter email</a:t>
            </a:r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0761663" y="822519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Contact: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add your most recent research/creative endeavor– what have you been working on, and if a grant, who funded your work?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382713" y="11544913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Current Research: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Please enter your broad areas of interest in one brief phrase.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382713" y="18905531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I am Interested in: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 smtClean="0"/>
              <a:t>What research/creative strengths would you bring to a collaborative proposal?</a:t>
            </a:r>
            <a:endParaRPr lang="en-US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382713" y="22685485"/>
            <a:ext cx="101584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Strengths: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389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8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8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0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824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25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65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56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2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0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6D7D5A66-7DF0-4050-8C6F-E51E6FD02EE7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/>
          <a:lstStyle/>
          <a:p>
            <a:fld id="{179C6A9A-C088-4FD3-9BBD-BF5B84ED36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7470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err="1"/>
              <a:t>Sanghee</a:t>
            </a:r>
            <a:r>
              <a:rPr lang="en-US"/>
              <a:t> Oh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School of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shoh@cci.fsu.edu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Social Media &amp; Health Information Behavior Research. Funded </a:t>
            </a:r>
            <a:r>
              <a:rPr lang="en-US" dirty="0"/>
              <a:t>by OCLC/ALISE Library &amp; Information Science Research </a:t>
            </a:r>
            <a:r>
              <a:rPr lang="en-US" dirty="0" smtClean="0"/>
              <a:t>Grants</a:t>
            </a:r>
          </a:p>
          <a:p>
            <a:pPr lvl="1"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Cancer Information Needs Assessment in Social Media </a:t>
            </a:r>
          </a:p>
          <a:p>
            <a:pPr lvl="1">
              <a:lnSpc>
                <a:spcPct val="150000"/>
              </a:lnSpc>
            </a:pP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Using the Methods of Content Analysis and Text Mining</a:t>
            </a:r>
          </a:p>
          <a:p>
            <a:pPr lvl="1"/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1382712" y="19789272"/>
            <a:ext cx="19259867" cy="2591757"/>
          </a:xfrm>
        </p:spPr>
        <p:txBody>
          <a:bodyPr/>
          <a:lstStyle/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Big social data analysis, health data analysis </a:t>
            </a:r>
          </a:p>
          <a:p>
            <a:pPr marL="685800" indent="-685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Health information technology promotion and education for seniors 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I utilize a mixed method approach to incorporate both qualitative and quantitative data collection and analysis. Methods used include surveys, content analysis, and text mining</a:t>
            </a:r>
            <a:r>
              <a:rPr lang="en-US" dirty="0" smtClean="0"/>
              <a:t>. </a:t>
            </a:r>
            <a:r>
              <a:rPr lang="en-US" dirty="0"/>
              <a:t>I work </a:t>
            </a:r>
            <a:r>
              <a:rPr lang="en-US" dirty="0" smtClean="0"/>
              <a:t>in </a:t>
            </a:r>
            <a:r>
              <a:rPr lang="en-US" dirty="0"/>
              <a:t>collaboration with international and interdisciplinary scholars</a:t>
            </a:r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2" b="36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0484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3109</TotalTime>
  <Words>94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NHMFL</cp:lastModifiedBy>
  <cp:revision>149</cp:revision>
  <dcterms:created xsi:type="dcterms:W3CDTF">2016-03-29T15:11:58Z</dcterms:created>
  <dcterms:modified xsi:type="dcterms:W3CDTF">2016-04-18T19:00:10Z</dcterms:modified>
</cp:coreProperties>
</file>