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26" d="100"/>
          <a:sy n="26" d="100"/>
        </p:scale>
        <p:origin x="-1302" y="-114"/>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50277" y="750277"/>
            <a:ext cx="20445046" cy="31417846"/>
          </a:xfrm>
          <a:prstGeom prst="rect">
            <a:avLst/>
          </a:prstGeom>
          <a:noFill/>
          <a:ln w="1905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1382713" y="1476375"/>
            <a:ext cx="9215437" cy="9215438"/>
          </a:xfrm>
          <a:prstGeom prst="rect">
            <a:avLst/>
          </a:prstGeom>
        </p:spPr>
        <p:txBody>
          <a:bodyPr/>
          <a:lstStyle>
            <a:lvl1pPr marL="0" indent="0">
              <a:buNone/>
              <a:defRPr baseline="0"/>
            </a:lvl1pPr>
          </a:lstStyle>
          <a:p>
            <a:r>
              <a:rPr lang="en-US" dirty="0" smtClean="0"/>
              <a:t>Kate Herron will add picture</a:t>
            </a:r>
            <a:endParaRPr lang="en-US" dirty="0"/>
          </a:p>
        </p:txBody>
      </p:sp>
      <p:sp>
        <p:nvSpPr>
          <p:cNvPr id="11" name="Text Placeholder 10"/>
          <p:cNvSpPr>
            <a:spLocks noGrp="1"/>
          </p:cNvSpPr>
          <p:nvPr>
            <p:ph type="body" sz="quarter" idx="11" hasCustomPrompt="1"/>
          </p:nvPr>
        </p:nvSpPr>
        <p:spPr>
          <a:xfrm>
            <a:off x="10761663" y="2711768"/>
            <a:ext cx="10158412" cy="992110"/>
          </a:xfrm>
          <a:prstGeom prst="rect">
            <a:avLst/>
          </a:prstGeom>
        </p:spPr>
        <p:txBody>
          <a:bodyPr/>
          <a:lstStyle>
            <a:lvl1pPr marL="0" indent="0" algn="ctr">
              <a:buFontTx/>
              <a:buNone/>
              <a:defRPr sz="6000" b="1">
                <a:latin typeface="Arial" panose="020B0604020202020204" pitchFamily="34" charset="0"/>
                <a:cs typeface="Arial" panose="020B0604020202020204" pitchFamily="34" charset="0"/>
              </a:defRPr>
            </a:lvl1pPr>
          </a:lstStyle>
          <a:p>
            <a:pPr lvl="0"/>
            <a:r>
              <a:rPr lang="en-US" dirty="0" smtClean="0"/>
              <a:t>Enter Name</a:t>
            </a:r>
            <a:endParaRPr lang="en-US" dirty="0"/>
          </a:p>
        </p:txBody>
      </p:sp>
      <p:sp>
        <p:nvSpPr>
          <p:cNvPr id="12" name="TextBox 11"/>
          <p:cNvSpPr txBox="1"/>
          <p:nvPr userDrawn="1"/>
        </p:nvSpPr>
        <p:spPr>
          <a:xfrm>
            <a:off x="10761663" y="1873747"/>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Name:</a:t>
            </a:r>
            <a:endParaRPr lang="en-US" sz="4400" dirty="0">
              <a:latin typeface="Arial" panose="020B0604020202020204" pitchFamily="34" charset="0"/>
              <a:cs typeface="Arial" panose="020B0604020202020204" pitchFamily="34" charset="0"/>
            </a:endParaRPr>
          </a:p>
        </p:txBody>
      </p:sp>
      <p:sp>
        <p:nvSpPr>
          <p:cNvPr id="13" name="Text Placeholder 10"/>
          <p:cNvSpPr>
            <a:spLocks noGrp="1"/>
          </p:cNvSpPr>
          <p:nvPr>
            <p:ph type="body" sz="quarter" idx="12" hasCustomPrompt="1"/>
          </p:nvPr>
        </p:nvSpPr>
        <p:spPr>
          <a:xfrm>
            <a:off x="10761663" y="5188701"/>
            <a:ext cx="10158412" cy="2044384"/>
          </a:xfrm>
          <a:prstGeom prst="rect">
            <a:avLst/>
          </a:prstGeom>
        </p:spPr>
        <p:txBody>
          <a:bodyPr/>
          <a:lstStyle>
            <a:lvl1pPr marL="0" indent="0" algn="ctr">
              <a:lnSpc>
                <a:spcPct val="100000"/>
              </a:lnSpc>
              <a:spcBef>
                <a:spcPts val="0"/>
              </a:spcBef>
              <a:buFontTx/>
              <a:buNone/>
              <a:defRPr sz="5400" b="1" baseline="0">
                <a:latin typeface="Arial" panose="020B0604020202020204" pitchFamily="34" charset="0"/>
                <a:cs typeface="Arial" panose="020B0604020202020204" pitchFamily="34" charset="0"/>
              </a:defRPr>
            </a:lvl1pPr>
          </a:lstStyle>
          <a:p>
            <a:pPr lvl="0"/>
            <a:r>
              <a:rPr lang="en-US" dirty="0" smtClean="0"/>
              <a:t>Enter Department</a:t>
            </a:r>
            <a:endParaRPr lang="en-US" dirty="0"/>
          </a:p>
        </p:txBody>
      </p:sp>
      <p:sp>
        <p:nvSpPr>
          <p:cNvPr id="14" name="TextBox 13"/>
          <p:cNvSpPr txBox="1"/>
          <p:nvPr userDrawn="1"/>
        </p:nvSpPr>
        <p:spPr>
          <a:xfrm>
            <a:off x="10761663" y="4419260"/>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Department:</a:t>
            </a:r>
            <a:endParaRPr lang="en-US" sz="4400" dirty="0">
              <a:latin typeface="Arial" panose="020B0604020202020204" pitchFamily="34" charset="0"/>
              <a:cs typeface="Arial" panose="020B0604020202020204" pitchFamily="34" charset="0"/>
            </a:endParaRPr>
          </a:p>
        </p:txBody>
      </p:sp>
      <p:sp>
        <p:nvSpPr>
          <p:cNvPr id="15" name="Text Placeholder 10"/>
          <p:cNvSpPr>
            <a:spLocks noGrp="1"/>
          </p:cNvSpPr>
          <p:nvPr>
            <p:ph type="body" sz="quarter" idx="13" hasCustomPrompt="1"/>
          </p:nvPr>
        </p:nvSpPr>
        <p:spPr>
          <a:xfrm>
            <a:off x="10761663" y="8994636"/>
            <a:ext cx="10158412" cy="1083860"/>
          </a:xfrm>
          <a:prstGeom prst="rect">
            <a:avLst/>
          </a:prstGeom>
        </p:spPr>
        <p:txBody>
          <a:bodyPr/>
          <a:lstStyle>
            <a:lvl1pPr marL="0" indent="0" algn="ctr">
              <a:lnSpc>
                <a:spcPct val="100000"/>
              </a:lnSpc>
              <a:spcBef>
                <a:spcPts val="0"/>
              </a:spcBef>
              <a:buFontTx/>
              <a:buNone/>
              <a:defRPr sz="4800" b="1">
                <a:latin typeface="Arial" panose="020B0604020202020204" pitchFamily="34" charset="0"/>
                <a:cs typeface="Arial" panose="020B0604020202020204" pitchFamily="34" charset="0"/>
              </a:defRPr>
            </a:lvl1pPr>
          </a:lstStyle>
          <a:p>
            <a:pPr lvl="0"/>
            <a:r>
              <a:rPr lang="en-US" dirty="0" smtClean="0"/>
              <a:t>Enter email</a:t>
            </a:r>
            <a:endParaRPr lang="en-US" dirty="0"/>
          </a:p>
        </p:txBody>
      </p:sp>
      <p:sp>
        <p:nvSpPr>
          <p:cNvPr id="16" name="TextBox 15"/>
          <p:cNvSpPr txBox="1"/>
          <p:nvPr userDrawn="1"/>
        </p:nvSpPr>
        <p:spPr>
          <a:xfrm>
            <a:off x="10761663" y="8225195"/>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Contact:</a:t>
            </a:r>
            <a:endParaRPr lang="en-US" sz="4400" dirty="0">
              <a:latin typeface="Arial" panose="020B0604020202020204" pitchFamily="34" charset="0"/>
              <a:cs typeface="Arial" panose="020B0604020202020204" pitchFamily="34" charset="0"/>
            </a:endParaRPr>
          </a:p>
        </p:txBody>
      </p:sp>
      <p:sp>
        <p:nvSpPr>
          <p:cNvPr id="17" name="Text Placeholder 10"/>
          <p:cNvSpPr>
            <a:spLocks noGrp="1"/>
          </p:cNvSpPr>
          <p:nvPr>
            <p:ph type="body" sz="quarter" idx="14" hasCustomPrompt="1"/>
          </p:nvPr>
        </p:nvSpPr>
        <p:spPr>
          <a:xfrm>
            <a:off x="1382712" y="12428654"/>
            <a:ext cx="19259867" cy="5836486"/>
          </a:xfrm>
          <a:prstGeom prst="rect">
            <a:avLst/>
          </a:prstGeom>
        </p:spPr>
        <p:txBody>
          <a:bodyPr/>
          <a:lstStyle>
            <a:lvl1pPr marL="685800" marR="0" indent="-685800" algn="l" defTabSz="2194560" rtl="0" eaLnBrk="1" fontAlgn="auto" latinLnBrk="0" hangingPunct="1">
              <a:lnSpc>
                <a:spcPct val="100000"/>
              </a:lnSpc>
              <a:spcBef>
                <a:spcPts val="2400"/>
              </a:spcBef>
              <a:spcAft>
                <a:spcPts val="0"/>
              </a:spcAft>
              <a:buClrTx/>
              <a:buSzTx/>
              <a:buFont typeface="Arial" panose="020B0604020202020204" pitchFamily="34" charset="0"/>
              <a:buChar char="•"/>
              <a:tabLst/>
              <a:defRPr sz="4800" b="0" baseline="0">
                <a:latin typeface="Arial" panose="020B0604020202020204" pitchFamily="34" charset="0"/>
                <a:cs typeface="Arial" panose="020B0604020202020204" pitchFamily="34" charset="0"/>
              </a:defRPr>
            </a:lvl1pPr>
          </a:lstStyle>
          <a:p>
            <a:pPr lvl="0"/>
            <a:r>
              <a:rPr lang="en-US" dirty="0" smtClean="0"/>
              <a:t>Please add your most recent research/creative endeavor– what have you been working on, and if a grant, who funded your work?</a:t>
            </a:r>
          </a:p>
        </p:txBody>
      </p:sp>
      <p:sp>
        <p:nvSpPr>
          <p:cNvPr id="18" name="TextBox 17"/>
          <p:cNvSpPr txBox="1"/>
          <p:nvPr userDrawn="1"/>
        </p:nvSpPr>
        <p:spPr>
          <a:xfrm>
            <a:off x="1382713" y="11544913"/>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Current Research:</a:t>
            </a:r>
            <a:endParaRPr lang="en-US" sz="4400" b="1" dirty="0">
              <a:latin typeface="Arial" panose="020B0604020202020204" pitchFamily="34" charset="0"/>
              <a:cs typeface="Arial" panose="020B0604020202020204" pitchFamily="34" charset="0"/>
            </a:endParaRPr>
          </a:p>
        </p:txBody>
      </p:sp>
      <p:sp>
        <p:nvSpPr>
          <p:cNvPr id="19" name="Text Placeholder 10"/>
          <p:cNvSpPr>
            <a:spLocks noGrp="1"/>
          </p:cNvSpPr>
          <p:nvPr>
            <p:ph type="body" sz="quarter" idx="15" hasCustomPrompt="1"/>
          </p:nvPr>
        </p:nvSpPr>
        <p:spPr>
          <a:xfrm>
            <a:off x="1382712" y="19789272"/>
            <a:ext cx="19259867" cy="1967601"/>
          </a:xfrm>
          <a:prstGeom prst="rect">
            <a:avLst/>
          </a:prstGeom>
        </p:spPr>
        <p:txBody>
          <a:bodyPr/>
          <a:lstStyle>
            <a:lvl1pPr marL="0" marR="0" indent="0" algn="l" defTabSz="2194560" rtl="0" eaLnBrk="1" fontAlgn="auto" latinLnBrk="0" hangingPunct="1">
              <a:lnSpc>
                <a:spcPct val="9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Please enter your broad areas of interest in one brief phrase.</a:t>
            </a:r>
            <a:endParaRPr lang="en-US" dirty="0"/>
          </a:p>
        </p:txBody>
      </p:sp>
      <p:sp>
        <p:nvSpPr>
          <p:cNvPr id="20" name="TextBox 19"/>
          <p:cNvSpPr txBox="1"/>
          <p:nvPr userDrawn="1"/>
        </p:nvSpPr>
        <p:spPr>
          <a:xfrm>
            <a:off x="1382713" y="18905531"/>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What I am Interested in:</a:t>
            </a:r>
            <a:endParaRPr lang="en-US" sz="4400" b="1" dirty="0">
              <a:latin typeface="Arial" panose="020B0604020202020204" pitchFamily="34" charset="0"/>
              <a:cs typeface="Arial" panose="020B0604020202020204" pitchFamily="34" charset="0"/>
            </a:endParaRPr>
          </a:p>
        </p:txBody>
      </p:sp>
      <p:sp>
        <p:nvSpPr>
          <p:cNvPr id="21" name="Text Placeholder 10"/>
          <p:cNvSpPr>
            <a:spLocks noGrp="1"/>
          </p:cNvSpPr>
          <p:nvPr>
            <p:ph type="body" sz="quarter" idx="16" hasCustomPrompt="1"/>
          </p:nvPr>
        </p:nvSpPr>
        <p:spPr>
          <a:xfrm>
            <a:off x="1382712" y="23569226"/>
            <a:ext cx="19259867" cy="7794694"/>
          </a:xfrm>
          <a:prstGeom prst="rect">
            <a:avLst/>
          </a:prstGeom>
        </p:spPr>
        <p:txBody>
          <a:bodyPr/>
          <a:lstStyle>
            <a:lvl1pPr marL="0" marR="0" indent="0" algn="l" defTabSz="2194560" rtl="0" eaLnBrk="1" fontAlgn="auto" latinLnBrk="0" hangingPunct="1">
              <a:lnSpc>
                <a:spcPct val="15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What research/creative strengths would you bring to a collaborative proposal?</a:t>
            </a:r>
            <a:endParaRPr lang="en-US" dirty="0"/>
          </a:p>
        </p:txBody>
      </p:sp>
      <p:sp>
        <p:nvSpPr>
          <p:cNvPr id="22" name="TextBox 21"/>
          <p:cNvSpPr txBox="1"/>
          <p:nvPr userDrawn="1"/>
        </p:nvSpPr>
        <p:spPr>
          <a:xfrm>
            <a:off x="1382713" y="22685485"/>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Strengths: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3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0" y="8763000"/>
            <a:ext cx="18928080" cy="208864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357178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1949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8760" y="8763000"/>
            <a:ext cx="189280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690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a:prstGeom prst="rect">
            <a:avLst/>
          </a:prstGeo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a:prstGeom prst="rect">
            <a:avLst/>
          </a:prstGeo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98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6322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1511621" y="12024360"/>
            <a:ext cx="9284016"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1109961" y="12024360"/>
            <a:ext cx="9329738"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8" name="Footer Placeholder 7"/>
          <p:cNvSpPr>
            <a:spLocks noGrp="1"/>
          </p:cNvSpPr>
          <p:nvPr>
            <p:ph type="ftr" sz="quarter" idx="11"/>
          </p:nvPr>
        </p:nvSpPr>
        <p:spPr>
          <a:xfrm>
            <a:off x="7269480" y="30510487"/>
            <a:ext cx="740664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4885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4" name="Footer Placeholder 3"/>
          <p:cNvSpPr>
            <a:spLocks noGrp="1"/>
          </p:cNvSpPr>
          <p:nvPr>
            <p:ph type="ftr" sz="quarter" idx="11"/>
          </p:nvPr>
        </p:nvSpPr>
        <p:spPr>
          <a:xfrm>
            <a:off x="7269480" y="30510487"/>
            <a:ext cx="740664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7105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3" name="Footer Placeholder 2"/>
          <p:cNvSpPr>
            <a:spLocks noGrp="1"/>
          </p:cNvSpPr>
          <p:nvPr>
            <p:ph type="ftr" sz="quarter" idx="11"/>
          </p:nvPr>
        </p:nvSpPr>
        <p:spPr>
          <a:xfrm>
            <a:off x="7269480" y="30510487"/>
            <a:ext cx="740664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60102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a:prstGeom prst="rect">
            <a:avLst/>
          </a:prstGeo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8036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a:prstGeom prst="rect">
            <a:avLst/>
          </a:prstGeo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92958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7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p:cNvSpPr>
            <a:spLocks noGrp="1"/>
          </p:cNvSpPr>
          <p:nvPr>
            <p:ph type="body" sz="quarter" idx="11"/>
          </p:nvPr>
        </p:nvSpPr>
        <p:spPr/>
        <p:txBody>
          <a:bodyPr/>
          <a:lstStyle/>
          <a:p>
            <a:r>
              <a:rPr lang="en-US"/>
              <a:t>Scarlett Hinson</a:t>
            </a:r>
            <a:endParaRPr lang="en-US" dirty="0"/>
          </a:p>
        </p:txBody>
      </p:sp>
      <p:sp>
        <p:nvSpPr>
          <p:cNvPr id="46" name="Text Placeholder 45"/>
          <p:cNvSpPr>
            <a:spLocks noGrp="1"/>
          </p:cNvSpPr>
          <p:nvPr>
            <p:ph type="body" sz="quarter" idx="12"/>
          </p:nvPr>
        </p:nvSpPr>
        <p:spPr/>
        <p:txBody>
          <a:bodyPr/>
          <a:lstStyle/>
          <a:p>
            <a:r>
              <a:rPr lang="en-US" dirty="0" smtClean="0"/>
              <a:t>Nurse Anesthesia Program</a:t>
            </a:r>
            <a:endParaRPr lang="en-US" dirty="0"/>
          </a:p>
        </p:txBody>
      </p:sp>
      <p:sp>
        <p:nvSpPr>
          <p:cNvPr id="47" name="Text Placeholder 46"/>
          <p:cNvSpPr>
            <a:spLocks noGrp="1"/>
          </p:cNvSpPr>
          <p:nvPr>
            <p:ph type="body" sz="quarter" idx="13"/>
          </p:nvPr>
        </p:nvSpPr>
        <p:spPr/>
        <p:txBody>
          <a:bodyPr/>
          <a:lstStyle/>
          <a:p>
            <a:r>
              <a:rPr lang="en-US" dirty="0"/>
              <a:t>shinson@pc.fsu.edu</a:t>
            </a:r>
          </a:p>
        </p:txBody>
      </p:sp>
      <p:sp>
        <p:nvSpPr>
          <p:cNvPr id="7" name="Text Placeholder 6"/>
          <p:cNvSpPr>
            <a:spLocks noGrp="1"/>
          </p:cNvSpPr>
          <p:nvPr>
            <p:ph type="body" sz="quarter" idx="14"/>
          </p:nvPr>
        </p:nvSpPr>
        <p:spPr/>
        <p:txBody>
          <a:bodyPr/>
          <a:lstStyle/>
          <a:p>
            <a:pPr marL="0" indent="0">
              <a:buNone/>
            </a:pPr>
            <a:r>
              <a:rPr lang="en-US" dirty="0"/>
              <a:t>Dr. </a:t>
            </a:r>
            <a:r>
              <a:rPr lang="en-US" dirty="0" smtClean="0"/>
              <a:t>Carr Smith </a:t>
            </a:r>
            <a:r>
              <a:rPr lang="en-US" dirty="0"/>
              <a:t>and I are currently collaborating </a:t>
            </a:r>
            <a:r>
              <a:rPr lang="en-US" dirty="0" smtClean="0"/>
              <a:t>with a </a:t>
            </a:r>
            <a:r>
              <a:rPr lang="en-US" dirty="0"/>
              <a:t>Stanford University Researcher to develop preoperative and postoperative cognitive assessments to recognize dementia and explore POCD and emergence delirium association.</a:t>
            </a:r>
          </a:p>
        </p:txBody>
      </p:sp>
      <p:sp>
        <p:nvSpPr>
          <p:cNvPr id="8" name="Text Placeholder 7"/>
          <p:cNvSpPr>
            <a:spLocks noGrp="1"/>
          </p:cNvSpPr>
          <p:nvPr>
            <p:ph type="body" sz="quarter" idx="15"/>
          </p:nvPr>
        </p:nvSpPr>
        <p:spPr/>
        <p:txBody>
          <a:bodyPr/>
          <a:lstStyle/>
          <a:p>
            <a:r>
              <a:rPr lang="en-US" dirty="0" smtClean="0"/>
              <a:t>I am interested in </a:t>
            </a:r>
            <a:r>
              <a:rPr lang="en-US" dirty="0"/>
              <a:t>Aging, Cognition, Disease, Education, </a:t>
            </a:r>
            <a:r>
              <a:rPr lang="en-US" dirty="0" smtClean="0"/>
              <a:t>and Patient Care.</a:t>
            </a:r>
            <a:endParaRPr lang="en-US" dirty="0"/>
          </a:p>
        </p:txBody>
      </p:sp>
      <p:sp>
        <p:nvSpPr>
          <p:cNvPr id="9" name="Text Placeholder 8"/>
          <p:cNvSpPr>
            <a:spLocks noGrp="1"/>
          </p:cNvSpPr>
          <p:nvPr>
            <p:ph type="body" sz="quarter" idx="16"/>
          </p:nvPr>
        </p:nvSpPr>
        <p:spPr/>
        <p:txBody>
          <a:bodyPr/>
          <a:lstStyle/>
          <a:p>
            <a:r>
              <a:rPr lang="en-US" dirty="0"/>
              <a:t>Dr. Carr Smith and I are currently working on identifying several quality improvement projects which will be implemented at our local Panama City clinical sites. Our Nurse Anesthesia Program is housed in the College of Applied Studies at the Panama City Campus.</a:t>
            </a:r>
          </a:p>
        </p:txBody>
      </p:sp>
      <p:pic>
        <p:nvPicPr>
          <p:cNvPr id="235" name="Picture Placeholder 23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5298" b="28144"/>
          <a:stretch/>
        </p:blipFill>
        <p:spPr/>
      </p:pic>
    </p:spTree>
    <p:extLst>
      <p:ext uri="{BB962C8B-B14F-4D97-AF65-F5344CB8AC3E}">
        <p14:creationId xmlns:p14="http://schemas.microsoft.com/office/powerpoint/2010/main" val="100484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3066</TotalTime>
  <Words>99</Words>
  <Application>Microsoft Office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dc:creator>
  <cp:lastModifiedBy>NHMFL</cp:lastModifiedBy>
  <cp:revision>147</cp:revision>
  <dcterms:created xsi:type="dcterms:W3CDTF">2016-03-29T15:11:58Z</dcterms:created>
  <dcterms:modified xsi:type="dcterms:W3CDTF">2016-04-18T19:09:26Z</dcterms:modified>
</cp:coreProperties>
</file>