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Scott </a:t>
            </a:r>
            <a:r>
              <a:rPr lang="en-US" dirty="0" smtClean="0"/>
              <a:t>Stagg</a:t>
            </a:r>
            <a:endParaRPr lang="en-US" dirty="0"/>
          </a:p>
        </p:txBody>
      </p:sp>
      <p:sp>
        <p:nvSpPr>
          <p:cNvPr id="46" name="Text Placeholder 45"/>
          <p:cNvSpPr>
            <a:spLocks noGrp="1"/>
          </p:cNvSpPr>
          <p:nvPr>
            <p:ph type="body" sz="quarter" idx="12"/>
          </p:nvPr>
        </p:nvSpPr>
        <p:spPr/>
        <p:txBody>
          <a:bodyPr/>
          <a:lstStyle/>
          <a:p>
            <a:r>
              <a:rPr lang="en-US" dirty="0"/>
              <a:t>Chemistry and Biochemistry</a:t>
            </a:r>
          </a:p>
        </p:txBody>
      </p:sp>
      <p:sp>
        <p:nvSpPr>
          <p:cNvPr id="47" name="Text Placeholder 46"/>
          <p:cNvSpPr>
            <a:spLocks noGrp="1"/>
          </p:cNvSpPr>
          <p:nvPr>
            <p:ph type="body" sz="quarter" idx="13"/>
          </p:nvPr>
        </p:nvSpPr>
        <p:spPr/>
        <p:txBody>
          <a:bodyPr/>
          <a:lstStyle/>
          <a:p>
            <a:r>
              <a:rPr lang="en-US" dirty="0"/>
              <a:t>sstagg@fsu.edu</a:t>
            </a:r>
          </a:p>
        </p:txBody>
      </p:sp>
      <p:sp>
        <p:nvSpPr>
          <p:cNvPr id="7" name="Text Placeholder 6"/>
          <p:cNvSpPr>
            <a:spLocks noGrp="1"/>
          </p:cNvSpPr>
          <p:nvPr>
            <p:ph type="body" sz="quarter" idx="14"/>
          </p:nvPr>
        </p:nvSpPr>
        <p:spPr/>
        <p:txBody>
          <a:bodyPr/>
          <a:lstStyle/>
          <a:p>
            <a:r>
              <a:rPr lang="en-US" dirty="0" smtClean="0"/>
              <a:t>Tools for High-Throughput High-Resolution 3D Electron Microscopy. Funded by NIH/NIGMS</a:t>
            </a:r>
          </a:p>
          <a:p>
            <a:r>
              <a:rPr lang="en-US" dirty="0" smtClean="0"/>
              <a:t>The Structure and Assembly of the COPII Coat. Funded by NIH/NIGMS</a:t>
            </a:r>
          </a:p>
          <a:p>
            <a:r>
              <a:rPr lang="en-US" dirty="0"/>
              <a:t>Regulatory </a:t>
            </a:r>
            <a:r>
              <a:rPr lang="en-US" dirty="0" smtClean="0"/>
              <a:t>Mechanisms </a:t>
            </a:r>
            <a:r>
              <a:rPr lang="en-US" dirty="0"/>
              <a:t>that </a:t>
            </a:r>
            <a:r>
              <a:rPr lang="en-US" dirty="0" smtClean="0"/>
              <a:t>Control Vesicle Secretion </a:t>
            </a:r>
            <a:r>
              <a:rPr lang="en-US" dirty="0"/>
              <a:t>at the </a:t>
            </a:r>
            <a:r>
              <a:rPr lang="en-US" dirty="0" smtClean="0"/>
              <a:t>Endoplasmic Reticulum. Funded by NIH</a:t>
            </a:r>
            <a:endParaRPr lang="en-US" dirty="0"/>
          </a:p>
        </p:txBody>
      </p:sp>
      <p:sp>
        <p:nvSpPr>
          <p:cNvPr id="8" name="Text Placeholder 7"/>
          <p:cNvSpPr>
            <a:spLocks noGrp="1"/>
          </p:cNvSpPr>
          <p:nvPr>
            <p:ph type="body" sz="quarter" idx="15"/>
          </p:nvPr>
        </p:nvSpPr>
        <p:spPr/>
        <p:txBody>
          <a:bodyPr/>
          <a:lstStyle/>
          <a:p>
            <a:r>
              <a:rPr lang="en-US" dirty="0" smtClean="0"/>
              <a:t>Structural biology of the secretory pathway. Electron microscopy methods development. Solutions for big data processing</a:t>
            </a:r>
            <a:endParaRPr lang="en-US" dirty="0"/>
          </a:p>
        </p:txBody>
      </p:sp>
      <p:sp>
        <p:nvSpPr>
          <p:cNvPr id="9" name="Text Placeholder 8"/>
          <p:cNvSpPr>
            <a:spLocks noGrp="1"/>
          </p:cNvSpPr>
          <p:nvPr>
            <p:ph type="body" sz="quarter" idx="16"/>
          </p:nvPr>
        </p:nvSpPr>
        <p:spPr/>
        <p:txBody>
          <a:bodyPr/>
          <a:lstStyle/>
          <a:p>
            <a:r>
              <a:rPr lang="en-US" dirty="0" smtClean="0"/>
              <a:t>As a structural biologist, I am interested in determining the structures of the molecules that make up the cell in an effort to determine how they work. My lab is always looking for new challenging molecules that we can use to refine our technique to make it faster, more systematic, and higher</a:t>
            </a:r>
            <a:r>
              <a:rPr lang="en-US" smtClean="0"/>
              <a:t>-resolution.</a:t>
            </a:r>
            <a:endParaRPr lang="en-US"/>
          </a:p>
        </p:txBody>
      </p:sp>
      <p:pic>
        <p:nvPicPr>
          <p:cNvPr id="237" name="Picture Placeholder 23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738" b="5738"/>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3122</TotalTime>
  <Words>117</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148</cp:revision>
  <dcterms:created xsi:type="dcterms:W3CDTF">2016-03-29T15:11:58Z</dcterms:created>
  <dcterms:modified xsi:type="dcterms:W3CDTF">2016-04-18T19:08:15Z</dcterms:modified>
</cp:coreProperties>
</file>