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err="1"/>
              <a:t>Srikant</a:t>
            </a:r>
            <a:r>
              <a:rPr lang="en-US" dirty="0"/>
              <a:t> </a:t>
            </a:r>
            <a:r>
              <a:rPr lang="en-US"/>
              <a:t>Manchiraju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Retail, Merchandising, and Product Development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smanchiraju@fsu.edu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Materialism and Well-Being</a:t>
            </a:r>
          </a:p>
          <a:p>
            <a:r>
              <a:rPr lang="en-US" dirty="0" smtClean="0"/>
              <a:t>Technology Addiction and Well-Being</a:t>
            </a:r>
          </a:p>
          <a:p>
            <a:r>
              <a:rPr lang="en-US" dirty="0" smtClean="0"/>
              <a:t>Body Image and Well-Being</a:t>
            </a:r>
          </a:p>
          <a:p>
            <a:r>
              <a:rPr lang="en-US" dirty="0" smtClean="0"/>
              <a:t>Ethical/Sustainable Consumption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Consumer Psychology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Broadly speaking, my interests are related to psychology and marketing. I am open to [any] ideas, which are related to aforementioned disciplines. Also, I am a quantitative researcher, with a strong background in various </a:t>
            </a:r>
            <a:r>
              <a:rPr lang="en-US" smtClean="0"/>
              <a:t>statistical analyses.</a:t>
            </a:r>
            <a:endParaRPr lang="en-US"/>
          </a:p>
        </p:txBody>
      </p:sp>
      <p:pic>
        <p:nvPicPr>
          <p:cNvPr id="241" name="Picture Placeholder 240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3070</TotalTime>
  <Words>70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149</cp:revision>
  <dcterms:created xsi:type="dcterms:W3CDTF">2016-03-29T15:11:58Z</dcterms:created>
  <dcterms:modified xsi:type="dcterms:W3CDTF">2016-04-18T18:50:50Z</dcterms:modified>
</cp:coreProperties>
</file>