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660"/>
  </p:normalViewPr>
  <p:slideViewPr>
    <p:cSldViewPr snapToGrid="0">
      <p:cViewPr>
        <p:scale>
          <a:sx n="18" d="100"/>
          <a:sy n="18" d="100"/>
        </p:scale>
        <p:origin x="-1878" y="-978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0277" y="750277"/>
            <a:ext cx="20445046" cy="31417846"/>
          </a:xfrm>
          <a:prstGeom prst="rect">
            <a:avLst/>
          </a:prstGeom>
          <a:noFill/>
          <a:ln w="190500"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82713" y="1476375"/>
            <a:ext cx="9215437" cy="921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Kate Herron will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3" y="2711768"/>
            <a:ext cx="10158412" cy="99211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61663" y="1873747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761663" y="5188701"/>
            <a:ext cx="10158412" cy="20443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Department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61663" y="4419260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761663" y="8994636"/>
            <a:ext cx="10158412" cy="10838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email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761663" y="822519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82712" y="12428654"/>
            <a:ext cx="19259867" cy="5836486"/>
          </a:xfrm>
          <a:prstGeom prst="rect">
            <a:avLst/>
          </a:prstGeom>
        </p:spPr>
        <p:txBody>
          <a:bodyPr/>
          <a:lstStyle>
            <a:lvl1pPr marL="685800" marR="0" indent="-685800" algn="l" defTabSz="219456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add your most recent research/creative endeavor– what have you been working on, and if a grant, who funded your work?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82713" y="11544913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Research: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82712" y="19789272"/>
            <a:ext cx="19259867" cy="1967601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enter your broad areas of interest in one brief phrase.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382713" y="18905531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 am Interested in: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382712" y="23569226"/>
            <a:ext cx="19259867" cy="7794694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What research/creative strengths would you bring to a collaborative proposal?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382713" y="2268548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8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  <a:prstGeom prst="rect">
            <a:avLst/>
          </a:prstGeo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6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4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Susan Shelton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College of Nursing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sshelton@fsu.edu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mtClean="0"/>
              <a:t>Examination of </a:t>
            </a:r>
            <a:r>
              <a:rPr lang="en-US" dirty="0"/>
              <a:t>factors that influence exercise in the </a:t>
            </a:r>
            <a:r>
              <a:rPr lang="en-US" dirty="0" err="1"/>
              <a:t>postpartal</a:t>
            </a:r>
            <a:r>
              <a:rPr lang="en-US" dirty="0"/>
              <a:t> </a:t>
            </a:r>
            <a:r>
              <a:rPr lang="en-US" dirty="0" smtClean="0"/>
              <a:t>period</a:t>
            </a:r>
          </a:p>
          <a:p>
            <a:r>
              <a:rPr lang="en-US" dirty="0" smtClean="0"/>
              <a:t>Engaging mental health resources and community partners in care of perinatal women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Exercise in childbearing women and mood disorders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As a Certified Nurse-Midwife (CNM), I am familiar with care of women during preconception, prenatal, and </a:t>
            </a:r>
            <a:r>
              <a:rPr lang="en-US" dirty="0" err="1"/>
              <a:t>postpartal</a:t>
            </a:r>
            <a:r>
              <a:rPr lang="en-US" dirty="0"/>
              <a:t> periods. I combine my experience as a nurse and educator to deliver patient-friendly education and wellness care. I support collaborative approaches to planning and delivering patient-centered interventions and translational research. </a:t>
            </a:r>
          </a:p>
        </p:txBody>
      </p:sp>
      <p:pic>
        <p:nvPicPr>
          <p:cNvPr id="243" name="Picture Placeholder 24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2" b="16022"/>
          <a:stretch/>
        </p:blipFill>
        <p:spPr/>
      </p:pic>
    </p:spTree>
    <p:extLst>
      <p:ext uri="{BB962C8B-B14F-4D97-AF65-F5344CB8AC3E}">
        <p14:creationId xmlns:p14="http://schemas.microsoft.com/office/powerpoint/2010/main" val="10048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3072</TotalTime>
  <Words>89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</dc:creator>
  <cp:lastModifiedBy>NHMFL</cp:lastModifiedBy>
  <cp:revision>151</cp:revision>
  <dcterms:created xsi:type="dcterms:W3CDTF">2016-03-29T15:11:58Z</dcterms:created>
  <dcterms:modified xsi:type="dcterms:W3CDTF">2016-04-18T19:06:49Z</dcterms:modified>
</cp:coreProperties>
</file>