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p:scale>
          <a:sx n="33" d="100"/>
          <a:sy n="33" d="100"/>
        </p:scale>
        <p:origin x="-750" y="816"/>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a:t>Theresa Van </a:t>
            </a:r>
            <a:r>
              <a:rPr lang="en-US"/>
              <a:t>Lith</a:t>
            </a:r>
            <a:endParaRPr lang="en-US" dirty="0"/>
          </a:p>
        </p:txBody>
      </p:sp>
      <p:sp>
        <p:nvSpPr>
          <p:cNvPr id="46" name="Text Placeholder 45"/>
          <p:cNvSpPr>
            <a:spLocks noGrp="1"/>
          </p:cNvSpPr>
          <p:nvPr>
            <p:ph type="body" sz="quarter" idx="12"/>
          </p:nvPr>
        </p:nvSpPr>
        <p:spPr/>
        <p:txBody>
          <a:bodyPr/>
          <a:lstStyle/>
          <a:p>
            <a:r>
              <a:rPr lang="en-US" dirty="0"/>
              <a:t>Art Education</a:t>
            </a:r>
          </a:p>
        </p:txBody>
      </p:sp>
      <p:sp>
        <p:nvSpPr>
          <p:cNvPr id="47" name="Text Placeholder 46"/>
          <p:cNvSpPr>
            <a:spLocks noGrp="1"/>
          </p:cNvSpPr>
          <p:nvPr>
            <p:ph type="body" sz="quarter" idx="13"/>
          </p:nvPr>
        </p:nvSpPr>
        <p:spPr/>
        <p:txBody>
          <a:bodyPr/>
          <a:lstStyle/>
          <a:p>
            <a:r>
              <a:rPr lang="en-US" dirty="0"/>
              <a:t>tvanlith@fsu.edu</a:t>
            </a:r>
          </a:p>
        </p:txBody>
      </p:sp>
      <p:sp>
        <p:nvSpPr>
          <p:cNvPr id="7" name="Text Placeholder 6"/>
          <p:cNvSpPr>
            <a:spLocks noGrp="1"/>
          </p:cNvSpPr>
          <p:nvPr>
            <p:ph type="body" sz="quarter" idx="14"/>
          </p:nvPr>
        </p:nvSpPr>
        <p:spPr/>
        <p:txBody>
          <a:bodyPr/>
          <a:lstStyle/>
          <a:p>
            <a:r>
              <a:rPr lang="en-US" dirty="0" smtClean="0"/>
              <a:t>Impact of art therapy for children with Autism Spectrum Disorder (funded by AATA).</a:t>
            </a:r>
          </a:p>
          <a:p>
            <a:r>
              <a:rPr lang="en-US" dirty="0" smtClean="0"/>
              <a:t>Exploring current research gaps on the impact of art therapy for mental health.</a:t>
            </a:r>
          </a:p>
          <a:p>
            <a:pPr marL="0" indent="0">
              <a:buNone/>
            </a:pPr>
            <a:endParaRPr lang="en-US" dirty="0"/>
          </a:p>
        </p:txBody>
      </p:sp>
      <p:sp>
        <p:nvSpPr>
          <p:cNvPr id="8" name="Text Placeholder 7"/>
          <p:cNvSpPr>
            <a:spLocks noGrp="1"/>
          </p:cNvSpPr>
          <p:nvPr>
            <p:ph type="body" sz="quarter" idx="15"/>
          </p:nvPr>
        </p:nvSpPr>
        <p:spPr/>
        <p:txBody>
          <a:bodyPr/>
          <a:lstStyle/>
          <a:p>
            <a:r>
              <a:rPr lang="en-US" dirty="0" smtClean="0"/>
              <a:t>The impact of art-based programs on mental health and quality of life.</a:t>
            </a:r>
            <a:endParaRPr lang="en-US" dirty="0"/>
          </a:p>
        </p:txBody>
      </p:sp>
      <p:sp>
        <p:nvSpPr>
          <p:cNvPr id="9" name="Text Placeholder 8"/>
          <p:cNvSpPr>
            <a:spLocks noGrp="1"/>
          </p:cNvSpPr>
          <p:nvPr>
            <p:ph type="body" sz="quarter" idx="16"/>
          </p:nvPr>
        </p:nvSpPr>
        <p:spPr/>
        <p:txBody>
          <a:bodyPr/>
          <a:lstStyle/>
          <a:p>
            <a:r>
              <a:rPr lang="en-US" dirty="0"/>
              <a:t>As an art therapist I have specialized in researching how art therapy can benefit people who experience mental illness using mixed methods. This research topic has expanded into studies and publications about art therapy service delivery models within mental health services, art therapy evaluation models for mental health services, art therapy professional development in mental health systems, as well as evidence-based practices in art therapy. </a:t>
            </a:r>
          </a:p>
          <a:p>
            <a:endParaRPr lang="en-US" dirty="0"/>
          </a:p>
        </p:txBody>
      </p:sp>
      <p:pic>
        <p:nvPicPr>
          <p:cNvPr id="249" name="Picture Placeholder 248"/>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641" r="641"/>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3087</TotalTime>
  <Words>118</Words>
  <Application>Microsoft Office PowerPoint</Application>
  <PresentationFormat>Custom</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153</cp:revision>
  <dcterms:created xsi:type="dcterms:W3CDTF">2016-03-29T15:11:58Z</dcterms:created>
  <dcterms:modified xsi:type="dcterms:W3CDTF">2016-04-18T18:49:30Z</dcterms:modified>
</cp:coreProperties>
</file>