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>
        <p:scale>
          <a:sx n="50" d="100"/>
          <a:sy n="50" d="100"/>
        </p:scale>
        <p:origin x="-72" y="-72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Tim </a:t>
            </a:r>
            <a:r>
              <a:rPr lang="en-US"/>
              <a:t>Megraw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Biomedical Sciences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timothy.megraw@med.fsu.edu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Functions of centrosomes and their roles in microcephaly syndromes. Funded by NIH/NIGMS</a:t>
            </a:r>
          </a:p>
          <a:p>
            <a:r>
              <a:rPr lang="en-US" dirty="0" smtClean="0"/>
              <a:t>Functions of centrosomes in autophagy. Funded by NIH</a:t>
            </a:r>
            <a:r>
              <a:rPr lang="en-US" dirty="0"/>
              <a:t>/</a:t>
            </a:r>
            <a:r>
              <a:rPr lang="en-US" dirty="0" smtClean="0"/>
              <a:t>NIGMS</a:t>
            </a:r>
          </a:p>
          <a:p>
            <a:r>
              <a:rPr lang="en-US" dirty="0" smtClean="0"/>
              <a:t>Connections between centrosome dysfunction and </a:t>
            </a:r>
            <a:r>
              <a:rPr lang="en-US" dirty="0" err="1" smtClean="0"/>
              <a:t>Zika</a:t>
            </a:r>
            <a:r>
              <a:rPr lang="en-US" dirty="0" smtClean="0"/>
              <a:t> virus impact on fetal brain development.</a:t>
            </a:r>
          </a:p>
          <a:p>
            <a:r>
              <a:rPr lang="en-US" dirty="0" smtClean="0"/>
              <a:t>Cilia and </a:t>
            </a:r>
            <a:r>
              <a:rPr lang="en-US" dirty="0" err="1" smtClean="0"/>
              <a:t>ciliopathies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Centrosomes in cell division, development and disease.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Expertise in cell biology, cell imaging including live-cell imaging, model organism manipulation for in vivo studies and genetic engineering.</a:t>
            </a:r>
            <a:endParaRPr lang="en-US" dirty="0"/>
          </a:p>
        </p:txBody>
      </p:sp>
      <p:pic>
        <p:nvPicPr>
          <p:cNvPr id="251" name="Picture Placeholder 25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" b="19012"/>
          <a:stretch/>
        </p:blipFill>
        <p:spPr/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1" y="1473200"/>
            <a:ext cx="9232899" cy="99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4346</TotalTime>
  <Words>75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155</cp:revision>
  <dcterms:created xsi:type="dcterms:W3CDTF">2016-03-29T15:11:58Z</dcterms:created>
  <dcterms:modified xsi:type="dcterms:W3CDTF">2016-04-18T18:49:37Z</dcterms:modified>
</cp:coreProperties>
</file>