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30" d="100"/>
          <a:sy n="30" d="100"/>
        </p:scale>
        <p:origin x="-2720" y="-11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5334-1356-BB4A-8E7E-5895180B0981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3B46A-96DE-474E-9C4A-75197E4D5A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38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/>
              <a:t>Welsh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School of Dance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twelsh@dance.fsu.edu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Improving dancers’ performance of </a:t>
            </a:r>
            <a:r>
              <a:rPr lang="en-US" i="1" dirty="0"/>
              <a:t>développé à </a:t>
            </a:r>
            <a:r>
              <a:rPr lang="en-US" i="1" dirty="0" smtClean="0"/>
              <a:t>la seconde</a:t>
            </a:r>
            <a:r>
              <a:rPr lang="en-US" dirty="0"/>
              <a:t> </a:t>
            </a:r>
            <a:r>
              <a:rPr lang="en-US" dirty="0" smtClean="0"/>
              <a:t>(hip flexion, abduction and external rotation)</a:t>
            </a:r>
            <a:endParaRPr lang="en-US" dirty="0"/>
          </a:p>
          <a:p>
            <a:r>
              <a:rPr lang="en-US" dirty="0" smtClean="0"/>
              <a:t>Improving dancers’ ability to control </a:t>
            </a:r>
            <a:r>
              <a:rPr lang="en-US" i="1" dirty="0" smtClean="0"/>
              <a:t>turnout</a:t>
            </a:r>
            <a:r>
              <a:rPr lang="en-US" dirty="0" smtClean="0"/>
              <a:t> (hip external rotation)</a:t>
            </a:r>
          </a:p>
          <a:p>
            <a:r>
              <a:rPr lang="en-US" dirty="0"/>
              <a:t>Strategies for improving pelvic alignment in dancers</a:t>
            </a:r>
          </a:p>
          <a:p>
            <a:r>
              <a:rPr lang="en-US" dirty="0"/>
              <a:t>Improving dancers’ back strength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My collaborators and I develop </a:t>
            </a:r>
            <a:r>
              <a:rPr lang="en-US" smtClean="0"/>
              <a:t>and evaluate healthy </a:t>
            </a:r>
            <a:r>
              <a:rPr lang="en-US" dirty="0"/>
              <a:t>approaches to training </a:t>
            </a:r>
            <a:r>
              <a:rPr lang="en-US" dirty="0" smtClean="0"/>
              <a:t>pre-</a:t>
            </a:r>
            <a:r>
              <a:rPr lang="en-US" smtClean="0"/>
              <a:t>professional </a:t>
            </a:r>
            <a:r>
              <a:rPr lang="en-US" smtClean="0"/>
              <a:t>dancers.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685800" indent="-685800">
              <a:lnSpc>
                <a:spcPct val="100000"/>
              </a:lnSpc>
              <a:buFont typeface="Arial"/>
              <a:buChar char="•"/>
            </a:pPr>
            <a:r>
              <a:rPr lang="en-US" dirty="0" smtClean="0"/>
              <a:t>Designing and analyzing </a:t>
            </a:r>
            <a:r>
              <a:rPr lang="en-US" i="1" dirty="0" smtClean="0"/>
              <a:t>Within-Subject</a:t>
            </a:r>
            <a:r>
              <a:rPr lang="en-US" dirty="0" smtClean="0"/>
              <a:t> </a:t>
            </a:r>
            <a:r>
              <a:rPr lang="en-US" dirty="0"/>
              <a:t>experiments </a:t>
            </a:r>
          </a:p>
          <a:p>
            <a:pPr marL="685800" indent="-685800">
              <a:lnSpc>
                <a:spcPct val="100000"/>
              </a:lnSpc>
              <a:buFont typeface="Arial"/>
              <a:buChar char="•"/>
            </a:pPr>
            <a:r>
              <a:rPr lang="en-US" dirty="0" smtClean="0"/>
              <a:t>Collaborating with and (co)mentoring researchers in a variety of performance domains (performance of technical </a:t>
            </a:r>
            <a:r>
              <a:rPr lang="en-US" dirty="0"/>
              <a:t>dance </a:t>
            </a:r>
            <a:r>
              <a:rPr lang="en-US" dirty="0" smtClean="0"/>
              <a:t>skills, nutrition &amp; hydration in dancers, psychology, education, and the movement sciences)</a:t>
            </a:r>
          </a:p>
        </p:txBody>
      </p:sp>
      <p:pic>
        <p:nvPicPr>
          <p:cNvPr id="253" name="Picture Placeholder 25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" b="8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3126</TotalTime>
  <Words>109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Tom Welsh</cp:lastModifiedBy>
  <cp:revision>162</cp:revision>
  <cp:lastPrinted>2016-04-05T17:22:44Z</cp:lastPrinted>
  <dcterms:created xsi:type="dcterms:W3CDTF">2016-03-29T15:11:58Z</dcterms:created>
  <dcterms:modified xsi:type="dcterms:W3CDTF">2016-04-06T02:23:15Z</dcterms:modified>
</cp:coreProperties>
</file>