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Ulla </a:t>
            </a:r>
            <a:r>
              <a:rPr lang="en-US" dirty="0" err="1" smtClean="0"/>
              <a:t>Sypher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School of Communication</a:t>
            </a:r>
            <a:endParaRPr lang="en-US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usypher@fsu.edu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Several studies on technology fluency/literacy and digital divide (completed)</a:t>
            </a:r>
          </a:p>
          <a:p>
            <a:r>
              <a:rPr lang="en-US" dirty="0" smtClean="0"/>
              <a:t>Study on grandparent/grandchild relationship and the technology/media used (completed)</a:t>
            </a:r>
          </a:p>
          <a:p>
            <a:r>
              <a:rPr lang="en-US" dirty="0" smtClean="0"/>
              <a:t>Web usability assessment by groups with different expertise levels (completed)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382711" y="19720598"/>
            <a:ext cx="19259867" cy="2340284"/>
          </a:xfrm>
        </p:spPr>
        <p:txBody>
          <a:bodyPr/>
          <a:lstStyle/>
          <a:p>
            <a:r>
              <a:rPr lang="en-US" dirty="0" smtClean="0"/>
              <a:t>Connecting technological literacy (including motivation, access, skill, age, usability, and similar factors) with </a:t>
            </a:r>
            <a:r>
              <a:rPr lang="en-US" smtClean="0"/>
              <a:t>health topics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 smtClean="0"/>
              <a:t>Organized, goal-oriented, good with deadlines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 smtClean="0"/>
              <a:t>GIS visualization skills, allowing integration of geographical aspects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 smtClean="0"/>
              <a:t>Open to expanding into new directions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 smtClean="0"/>
              <a:t>Focus on quantitative methodology and analysis, with some training in qualitative methods</a:t>
            </a:r>
            <a:endParaRPr lang="en-US" dirty="0"/>
          </a:p>
        </p:txBody>
      </p:sp>
      <p:pic>
        <p:nvPicPr>
          <p:cNvPr id="255" name="Picture Placeholder 25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4" b="10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3125</TotalTime>
  <Words>97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162</cp:revision>
  <dcterms:created xsi:type="dcterms:W3CDTF">2016-03-29T15:11:58Z</dcterms:created>
  <dcterms:modified xsi:type="dcterms:W3CDTF">2016-04-18T19:05:54Z</dcterms:modified>
</cp:coreProperties>
</file>