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Vasu </a:t>
            </a:r>
            <a:r>
              <a:rPr lang="en-US"/>
              <a:t>Misra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Earth, Ocean and Atmospheric Science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vmisra@fsu.edu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4600" dirty="0" smtClean="0"/>
              <a:t>Climate projections over Puerto Rico over mid-21</a:t>
            </a:r>
            <a:r>
              <a:rPr lang="en-US" sz="4600" baseline="30000" dirty="0" smtClean="0"/>
              <a:t>st</a:t>
            </a:r>
            <a:r>
              <a:rPr lang="en-US" sz="4600" dirty="0" smtClean="0"/>
              <a:t> century—funded by USGS</a:t>
            </a:r>
          </a:p>
          <a:p>
            <a:r>
              <a:rPr lang="en-US" sz="4600" dirty="0" smtClean="0"/>
              <a:t>Seasonal climate prediction over India-funded by Ministry of Earth Sciences, India</a:t>
            </a:r>
          </a:p>
          <a:p>
            <a:r>
              <a:rPr lang="en-US" sz="4600" dirty="0" smtClean="0"/>
              <a:t>Understanding low frequency variations of Atlantic tropical cyclones-funded by NOAA</a:t>
            </a:r>
          </a:p>
          <a:p>
            <a:r>
              <a:rPr lang="en-US" sz="4600" dirty="0" smtClean="0"/>
              <a:t>Characterizing </a:t>
            </a:r>
            <a:r>
              <a:rPr lang="en-US" sz="4600" dirty="0" err="1" smtClean="0"/>
              <a:t>MesoAmerican</a:t>
            </a:r>
            <a:r>
              <a:rPr lang="en-US" sz="4600" dirty="0" smtClean="0"/>
              <a:t> summer monsoon rainfall-funded by NASA</a:t>
            </a:r>
            <a:endParaRPr lang="en-US" sz="4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Simulation, Prediction, and Projection of regional climate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 climate scientist I can provide climate input to  public health risks related to heat stress, vector borne diseases, and some water borne diseases. I can collaborate in proposals where climate simulations or projections or predictions at regional to global scales are required to understand or anticipate public health risks from climate variability and change.</a:t>
            </a:r>
            <a:endParaRPr lang="en-US" dirty="0"/>
          </a:p>
        </p:txBody>
      </p:sp>
      <p:pic>
        <p:nvPicPr>
          <p:cNvPr id="257" name="Picture Placeholder 256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" r="671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3093</TotalTime>
  <Words>117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160</cp:revision>
  <dcterms:created xsi:type="dcterms:W3CDTF">2016-03-29T15:11:58Z</dcterms:created>
  <dcterms:modified xsi:type="dcterms:W3CDTF">2016-04-18T18:49:42Z</dcterms:modified>
</cp:coreProperties>
</file>