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Wade Douglas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Clinical Sciences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wade.douglas@med.fsu.edu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Current research includes tissue procurement as it </a:t>
            </a:r>
            <a:r>
              <a:rPr lang="en-US" dirty="0"/>
              <a:t>is vital to the advancement of research in patient care. By working </a:t>
            </a:r>
            <a:r>
              <a:rPr lang="en-US" dirty="0" smtClean="0"/>
              <a:t>with </a:t>
            </a:r>
            <a:r>
              <a:rPr lang="en-US" dirty="0"/>
              <a:t>both the FSU College of Medicine and Tallahassee Memorial HealthCare, </a:t>
            </a:r>
            <a:r>
              <a:rPr lang="en-US" dirty="0" smtClean="0"/>
              <a:t>this program </a:t>
            </a:r>
            <a:r>
              <a:rPr lang="en-US" dirty="0"/>
              <a:t>will increase patient-related research by providing researchers with both malignant and normal tissue for molecular, biochemical, and pathological studies.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I am interested in providing </a:t>
            </a:r>
            <a:r>
              <a:rPr lang="en-US" dirty="0"/>
              <a:t>an institutional resource to facilitate translational </a:t>
            </a:r>
            <a:r>
              <a:rPr lang="en-US" dirty="0" smtClean="0"/>
              <a:t>research, specifically at helping procure tissues to study at the cellular level.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I have spent significant time in oncology research, specifically on head and neck cancers and cytokine pathways.</a:t>
            </a:r>
            <a:endParaRPr lang="en-US" dirty="0"/>
          </a:p>
        </p:txBody>
      </p:sp>
      <p:pic>
        <p:nvPicPr>
          <p:cNvPr id="261" name="Picture Placeholder 260"/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6" b="13437"/>
          <a:stretch/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3078</TotalTime>
  <Words>105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160</cp:revision>
  <dcterms:created xsi:type="dcterms:W3CDTF">2016-03-29T15:11:58Z</dcterms:created>
  <dcterms:modified xsi:type="dcterms:W3CDTF">2016-04-18T19:07:34Z</dcterms:modified>
</cp:coreProperties>
</file>