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26" d="100"/>
          <a:sy n="26" d="100"/>
        </p:scale>
        <p:origin x="-1302" y="-114"/>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dirty="0" err="1"/>
              <a:t>Xinlin</a:t>
            </a:r>
            <a:r>
              <a:rPr lang="en-US"/>
              <a:t> Tang</a:t>
            </a:r>
            <a:endParaRPr lang="en-US" dirty="0"/>
          </a:p>
        </p:txBody>
      </p:sp>
      <p:sp>
        <p:nvSpPr>
          <p:cNvPr id="46" name="Text Placeholder 45"/>
          <p:cNvSpPr>
            <a:spLocks noGrp="1"/>
          </p:cNvSpPr>
          <p:nvPr>
            <p:ph type="body" sz="quarter" idx="12"/>
          </p:nvPr>
        </p:nvSpPr>
        <p:spPr/>
        <p:txBody>
          <a:bodyPr/>
          <a:lstStyle/>
          <a:p>
            <a:r>
              <a:rPr lang="en-US" dirty="0"/>
              <a:t>Entrepreneurship, Strategy and Information Systems</a:t>
            </a:r>
          </a:p>
        </p:txBody>
      </p:sp>
      <p:sp>
        <p:nvSpPr>
          <p:cNvPr id="47" name="Text Placeholder 46"/>
          <p:cNvSpPr>
            <a:spLocks noGrp="1"/>
          </p:cNvSpPr>
          <p:nvPr>
            <p:ph type="body" sz="quarter" idx="13"/>
          </p:nvPr>
        </p:nvSpPr>
        <p:spPr/>
        <p:txBody>
          <a:bodyPr/>
          <a:lstStyle/>
          <a:p>
            <a:r>
              <a:rPr lang="en-US" dirty="0"/>
              <a:t>xtang2@business.fsu.edu</a:t>
            </a:r>
          </a:p>
        </p:txBody>
      </p:sp>
      <p:sp>
        <p:nvSpPr>
          <p:cNvPr id="7" name="Text Placeholder 6"/>
          <p:cNvSpPr>
            <a:spLocks noGrp="1"/>
          </p:cNvSpPr>
          <p:nvPr>
            <p:ph type="body" sz="quarter" idx="14"/>
          </p:nvPr>
        </p:nvSpPr>
        <p:spPr/>
        <p:txBody>
          <a:bodyPr/>
          <a:lstStyle/>
          <a:p>
            <a:r>
              <a:rPr lang="en-US" dirty="0" smtClean="0"/>
              <a:t>IT-enabled Innovation and Value Creation</a:t>
            </a:r>
          </a:p>
          <a:p>
            <a:r>
              <a:rPr lang="en-US" dirty="0" smtClean="0"/>
              <a:t>IT-enabled Knowledge Management</a:t>
            </a:r>
          </a:p>
          <a:p>
            <a:r>
              <a:rPr lang="en-US" smtClean="0"/>
              <a:t>Understanding the </a:t>
            </a:r>
            <a:r>
              <a:rPr lang="en-US" dirty="0" smtClean="0"/>
              <a:t>Impact of Health Information Technology. Funded by Florida State University</a:t>
            </a:r>
          </a:p>
          <a:p>
            <a:endParaRPr lang="en-US" dirty="0"/>
          </a:p>
        </p:txBody>
      </p:sp>
      <p:sp>
        <p:nvSpPr>
          <p:cNvPr id="8" name="Text Placeholder 7"/>
          <p:cNvSpPr>
            <a:spLocks noGrp="1"/>
          </p:cNvSpPr>
          <p:nvPr>
            <p:ph type="body" sz="quarter" idx="15"/>
          </p:nvPr>
        </p:nvSpPr>
        <p:spPr/>
        <p:txBody>
          <a:bodyPr/>
          <a:lstStyle/>
          <a:p>
            <a:r>
              <a:rPr lang="en-US" dirty="0" smtClean="0"/>
              <a:t>The impacts of health IT</a:t>
            </a:r>
            <a:endParaRPr lang="en-US" dirty="0"/>
          </a:p>
        </p:txBody>
      </p:sp>
      <p:sp>
        <p:nvSpPr>
          <p:cNvPr id="9" name="Text Placeholder 8"/>
          <p:cNvSpPr>
            <a:spLocks noGrp="1"/>
          </p:cNvSpPr>
          <p:nvPr>
            <p:ph type="body" sz="quarter" idx="16"/>
          </p:nvPr>
        </p:nvSpPr>
        <p:spPr/>
        <p:txBody>
          <a:bodyPr/>
          <a:lstStyle/>
          <a:p>
            <a:r>
              <a:rPr lang="en-US" dirty="0"/>
              <a:t>As an IS researcher, I specialize in examining how information systems can motivate organizational innovation and generate business value. In the healthcare context, I can study what factors and processes can affect the effective use of medical systems and how the usage of IS can help practitioners and hospitals to improve patient care in various conditions.</a:t>
            </a:r>
          </a:p>
        </p:txBody>
      </p:sp>
      <p:pic>
        <p:nvPicPr>
          <p:cNvPr id="265" name="Picture Placeholder 264"/>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2681" b="2681"/>
          <a:stretch>
            <a:fillRect/>
          </a:stretch>
        </p:blipFill>
        <p:spPr/>
      </p:pic>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3085</TotalTime>
  <Words>95</Words>
  <Application>Microsoft Office PowerPoint</Application>
  <PresentationFormat>Custom</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NHMFL</cp:lastModifiedBy>
  <cp:revision>164</cp:revision>
  <dcterms:created xsi:type="dcterms:W3CDTF">2016-03-29T15:11:58Z</dcterms:created>
  <dcterms:modified xsi:type="dcterms:W3CDTF">2016-04-18T19:07:38Z</dcterms:modified>
</cp:coreProperties>
</file>