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Yanchang</a:t>
            </a:r>
            <a:r>
              <a:rPr lang="en-US"/>
              <a:t> Wang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yanchang.wang@med.fsu.edu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regulation of chromosome segregation</a:t>
            </a:r>
          </a:p>
          <a:p>
            <a:r>
              <a:rPr lang="en-US" dirty="0" smtClean="0"/>
              <a:t>The mechanism of misfolded protein clearance and neurodegenerative diseases</a:t>
            </a:r>
          </a:p>
          <a:p>
            <a:r>
              <a:rPr lang="en-US" dirty="0" smtClean="0"/>
              <a:t>Using budding yeast as a model organism for drug screen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Neurodegenerative diseases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cell biologist, my lab can utilize multiple genetic, biochemical, cell biological, and imaging tools to dissect the biological processes in eukaryotic cells. I can collaborate with neurodegenerative research groups to investigate the roles of disease-relevant genes in the clearance of misfolded or damaged proteins.</a:t>
            </a:r>
            <a:endParaRPr lang="en-US" dirty="0"/>
          </a:p>
        </p:txBody>
      </p:sp>
      <p:pic>
        <p:nvPicPr>
          <p:cNvPr id="267" name="Picture Placeholder 26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7" r="36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3086</TotalTime>
  <Words>83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164</cp:revision>
  <dcterms:created xsi:type="dcterms:W3CDTF">2016-03-29T15:11:58Z</dcterms:created>
  <dcterms:modified xsi:type="dcterms:W3CDTF">2016-04-18T19:06:56Z</dcterms:modified>
</cp:coreProperties>
</file>