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Yu-Kai Lin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Entrepreneurship, Strategy and Information Systems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ylin@business.fsu.edu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Risk profiling using electronic health records</a:t>
            </a:r>
          </a:p>
          <a:p>
            <a:r>
              <a:rPr lang="en-US" dirty="0" smtClean="0"/>
              <a:t>Estimating economic and clinical impacts of health IT</a:t>
            </a:r>
          </a:p>
          <a:p>
            <a:r>
              <a:rPr lang="en-US" dirty="0" smtClean="0"/>
              <a:t>Entrepreneurship </a:t>
            </a:r>
            <a:r>
              <a:rPr lang="en-US" dirty="0"/>
              <a:t>in digital health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Digital Health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I have extensive experience working on heterogeneous and large data sets. I </a:t>
            </a:r>
            <a:r>
              <a:rPr lang="en-US" dirty="0" smtClean="0"/>
              <a:t>can develop machine learning algorithms and statistical models for health analytics. I can also help with causal inference and provide econometric strategies to address endogeneity in observational data.</a:t>
            </a:r>
          </a:p>
        </p:txBody>
      </p:sp>
      <p:pic>
        <p:nvPicPr>
          <p:cNvPr id="269" name="Picture Placeholder 268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994" y="1476375"/>
            <a:ext cx="7836874" cy="9215438"/>
          </a:xfrm>
        </p:spPr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3098</TotalTime>
  <Words>72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172</cp:revision>
  <dcterms:created xsi:type="dcterms:W3CDTF">2016-03-29T15:11:58Z</dcterms:created>
  <dcterms:modified xsi:type="dcterms:W3CDTF">2016-04-18T18:49:50Z</dcterms:modified>
</cp:coreProperties>
</file>