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37" d="100"/>
          <a:sy n="37" d="100"/>
        </p:scale>
        <p:origin x="-462" y="-72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Zhe</a:t>
            </a:r>
            <a:r>
              <a:rPr lang="en-US"/>
              <a:t> He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School of Information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zhe.he@cci.fsu.edu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Assessing the Generalizability of Clinical Trials, Funded by FSU CRC and Amazon Inc.</a:t>
            </a:r>
          </a:p>
          <a:p>
            <a:r>
              <a:rPr lang="en-US" dirty="0" smtClean="0"/>
              <a:t>Bridging the Terminology Gap between Health Professionals and Consumers</a:t>
            </a:r>
          </a:p>
          <a:p>
            <a:r>
              <a:rPr lang="en-US" dirty="0" smtClean="0"/>
              <a:t>Improving the Quality of Biomedical Terminologies / Ontologies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Representation of older adults in clinical trials; Multiple chronic conditions; Health disparity; Health information seeking on social media; Data mining / machine learning; Natural language processing 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biomedical </a:t>
            </a:r>
            <a:r>
              <a:rPr lang="en-US" dirty="0" err="1" smtClean="0"/>
              <a:t>informatician</a:t>
            </a:r>
            <a:r>
              <a:rPr lang="en-US" dirty="0" smtClean="0"/>
              <a:t>, I can apply and design informatics approaches to solve biomedical and health related problems. I have deep understanding of knowledge representation, biomedical ontologies, health data analytics, and electronic health records. I can collaborate on proposals and projects using ontologies, machine learning, data mining, and natural language processing.</a:t>
            </a:r>
            <a:endParaRPr lang="en-US" dirty="0"/>
          </a:p>
        </p:txBody>
      </p:sp>
      <p:pic>
        <p:nvPicPr>
          <p:cNvPr id="271" name="Picture Placeholder 270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073" y="1476375"/>
            <a:ext cx="8164717" cy="9215438"/>
          </a:xfr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3087</TotalTime>
  <Words>130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174</cp:revision>
  <dcterms:created xsi:type="dcterms:W3CDTF">2016-03-29T15:11:58Z</dcterms:created>
  <dcterms:modified xsi:type="dcterms:W3CDTF">2016-04-18T19:00:18Z</dcterms:modified>
</cp:coreProperties>
</file>