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Zuoxin</a:t>
            </a:r>
            <a:r>
              <a:rPr lang="en-US"/>
              <a:t> Wang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Psychology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zwang@psy.fsu.edu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My current research includes using </a:t>
            </a:r>
            <a:r>
              <a:rPr lang="en-US" dirty="0"/>
              <a:t>a socially monogamous rodent species, the prairie vole, as an animal </a:t>
            </a:r>
            <a:r>
              <a:rPr lang="en-US" dirty="0" smtClean="0"/>
              <a:t>model.  My </a:t>
            </a:r>
            <a:r>
              <a:rPr lang="en-US" dirty="0"/>
              <a:t>research has focused on 1) neurochemical regulation of social bonding and social buffering, 2) drug- and social-reward interaction and its underlying neurochemical mechanisms, and 3) adult neurogenesis - environmental influences and functional significance.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I am interested in </a:t>
            </a:r>
            <a:r>
              <a:rPr lang="en-US" dirty="0"/>
              <a:t>Cognition, Disease, Environmental, and Neurobiology of </a:t>
            </a:r>
            <a:r>
              <a:rPr lang="en-US" dirty="0" smtClean="0"/>
              <a:t>Social Behaviors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I am interested in any collaboration suggestions and opportunities.</a:t>
            </a:r>
            <a:endParaRPr lang="en-US" dirty="0"/>
          </a:p>
        </p:txBody>
      </p:sp>
      <p:pic>
        <p:nvPicPr>
          <p:cNvPr id="273" name="Picture Placeholder 272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2" b="12965"/>
          <a:stretch/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3078</TotalTime>
  <Words>89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166</cp:revision>
  <dcterms:created xsi:type="dcterms:W3CDTF">2016-03-29T15:11:58Z</dcterms:created>
  <dcterms:modified xsi:type="dcterms:W3CDTF">2016-04-18T19:09:31Z</dcterms:modified>
</cp:coreProperties>
</file>