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7"/>
  </p:handoutMasterIdLst>
  <p:sldIdLst>
    <p:sldId id="256"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a:srgbClr val="CEB888"/>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4E526-AFF0-4F52-B948-AD2B49AC63F7}" v="92" dt="2021-01-12T14:44:44.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0" d="100"/>
          <a:sy n="70" d="100"/>
        </p:scale>
        <p:origin x="2358" y="19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4194"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Mitchell" userId="d0a08d64-8e7d-4cb1-822f-bb014e94aa25" providerId="ADAL" clId="{0514E526-AFF0-4F52-B948-AD2B49AC63F7}"/>
    <pc:docChg chg="undo custSel modSld modMainMaster">
      <pc:chgData name="Mike Mitchell" userId="d0a08d64-8e7d-4cb1-822f-bb014e94aa25" providerId="ADAL" clId="{0514E526-AFF0-4F52-B948-AD2B49AC63F7}" dt="2021-01-12T14:44:44.402" v="101" actId="20577"/>
      <pc:docMkLst>
        <pc:docMk/>
      </pc:docMkLst>
      <pc:sldChg chg="addSp delSp modSp addAnim delAnim modAnim">
        <pc:chgData name="Mike Mitchell" userId="d0a08d64-8e7d-4cb1-822f-bb014e94aa25" providerId="ADAL" clId="{0514E526-AFF0-4F52-B948-AD2B49AC63F7}" dt="2021-01-12T14:44:44.402" v="101" actId="20577"/>
        <pc:sldMkLst>
          <pc:docMk/>
          <pc:sldMk cId="1304506977" sldId="256"/>
        </pc:sldMkLst>
        <pc:spChg chg="mod">
          <ac:chgData name="Mike Mitchell" userId="d0a08d64-8e7d-4cb1-822f-bb014e94aa25" providerId="ADAL" clId="{0514E526-AFF0-4F52-B948-AD2B49AC63F7}" dt="2021-01-12T14:44:44.402" v="101" actId="20577"/>
          <ac:spMkLst>
            <pc:docMk/>
            <pc:sldMk cId="1304506977" sldId="256"/>
            <ac:spMk id="2" creationId="{CFA5B73B-0B3A-4816-88BD-2C8A1C86DF8F}"/>
          </ac:spMkLst>
        </pc:spChg>
        <pc:spChg chg="add del mod">
          <ac:chgData name="Mike Mitchell" userId="d0a08d64-8e7d-4cb1-822f-bb014e94aa25" providerId="ADAL" clId="{0514E526-AFF0-4F52-B948-AD2B49AC63F7}" dt="2021-01-12T14:39:56.921" v="52"/>
          <ac:spMkLst>
            <pc:docMk/>
            <pc:sldMk cId="1304506977" sldId="256"/>
            <ac:spMk id="8" creationId="{D27564AD-0272-4E82-A389-2E5C04480F4C}"/>
          </ac:spMkLst>
        </pc:spChg>
        <pc:spChg chg="add del mod">
          <ac:chgData name="Mike Mitchell" userId="d0a08d64-8e7d-4cb1-822f-bb014e94aa25" providerId="ADAL" clId="{0514E526-AFF0-4F52-B948-AD2B49AC63F7}" dt="2021-01-12T14:39:56.921" v="52"/>
          <ac:spMkLst>
            <pc:docMk/>
            <pc:sldMk cId="1304506977" sldId="256"/>
            <ac:spMk id="9" creationId="{D8C04C74-4979-457E-B604-E93E2B3D0110}"/>
          </ac:spMkLst>
        </pc:spChg>
        <pc:spChg chg="add del mod">
          <ac:chgData name="Mike Mitchell" userId="d0a08d64-8e7d-4cb1-822f-bb014e94aa25" providerId="ADAL" clId="{0514E526-AFF0-4F52-B948-AD2B49AC63F7}" dt="2021-01-12T14:39:56.921" v="52"/>
          <ac:spMkLst>
            <pc:docMk/>
            <pc:sldMk cId="1304506977" sldId="256"/>
            <ac:spMk id="10" creationId="{61E1E05C-1BBD-4A1E-A94A-1ECD24D914F9}"/>
          </ac:spMkLst>
        </pc:spChg>
        <pc:spChg chg="add del mod">
          <ac:chgData name="Mike Mitchell" userId="d0a08d64-8e7d-4cb1-822f-bb014e94aa25" providerId="ADAL" clId="{0514E526-AFF0-4F52-B948-AD2B49AC63F7}" dt="2021-01-12T14:39:56.921" v="52"/>
          <ac:spMkLst>
            <pc:docMk/>
            <pc:sldMk cId="1304506977" sldId="256"/>
            <ac:spMk id="11" creationId="{4F14911D-B011-459F-9A55-9A73E3CB0B95}"/>
          </ac:spMkLst>
        </pc:spChg>
        <pc:spChg chg="add del mod">
          <ac:chgData name="Mike Mitchell" userId="d0a08d64-8e7d-4cb1-822f-bb014e94aa25" providerId="ADAL" clId="{0514E526-AFF0-4F52-B948-AD2B49AC63F7}" dt="2021-01-12T14:39:56.921" v="52"/>
          <ac:spMkLst>
            <pc:docMk/>
            <pc:sldMk cId="1304506977" sldId="256"/>
            <ac:spMk id="12" creationId="{E94BB604-2C95-49E9-9211-14B6CCDA1D7F}"/>
          </ac:spMkLst>
        </pc:spChg>
        <pc:spChg chg="add del mod">
          <ac:chgData name="Mike Mitchell" userId="d0a08d64-8e7d-4cb1-822f-bb014e94aa25" providerId="ADAL" clId="{0514E526-AFF0-4F52-B948-AD2B49AC63F7}" dt="2021-01-12T14:39:56.921" v="52"/>
          <ac:spMkLst>
            <pc:docMk/>
            <pc:sldMk cId="1304506977" sldId="256"/>
            <ac:spMk id="13" creationId="{859873AB-5F79-4274-AB26-7C79B95CA851}"/>
          </ac:spMkLst>
        </pc:spChg>
        <pc:spChg chg="add del">
          <ac:chgData name="Mike Mitchell" userId="d0a08d64-8e7d-4cb1-822f-bb014e94aa25" providerId="ADAL" clId="{0514E526-AFF0-4F52-B948-AD2B49AC63F7}" dt="2021-01-12T14:40:01.208" v="53" actId="478"/>
          <ac:spMkLst>
            <pc:docMk/>
            <pc:sldMk cId="1304506977" sldId="256"/>
            <ac:spMk id="14" creationId="{D61E1F22-2D8B-46FD-8504-879150EE0C02}"/>
          </ac:spMkLst>
        </pc:spChg>
        <pc:spChg chg="add del mod">
          <ac:chgData name="Mike Mitchell" userId="d0a08d64-8e7d-4cb1-822f-bb014e94aa25" providerId="ADAL" clId="{0514E526-AFF0-4F52-B948-AD2B49AC63F7}" dt="2021-01-12T14:39:56.921" v="52"/>
          <ac:spMkLst>
            <pc:docMk/>
            <pc:sldMk cId="1304506977" sldId="256"/>
            <ac:spMk id="15" creationId="{BC48A408-141F-469F-A967-A8FAFEA78E4F}"/>
          </ac:spMkLst>
        </pc:spChg>
        <pc:spChg chg="add del mod">
          <ac:chgData name="Mike Mitchell" userId="d0a08d64-8e7d-4cb1-822f-bb014e94aa25" providerId="ADAL" clId="{0514E526-AFF0-4F52-B948-AD2B49AC63F7}" dt="2021-01-12T14:39:56.921" v="52"/>
          <ac:spMkLst>
            <pc:docMk/>
            <pc:sldMk cId="1304506977" sldId="256"/>
            <ac:spMk id="17" creationId="{30CFF487-FFDA-4C8C-A24C-DF4CFB8B1AFA}"/>
          </ac:spMkLst>
        </pc:spChg>
        <pc:spChg chg="add del mod">
          <ac:chgData name="Mike Mitchell" userId="d0a08d64-8e7d-4cb1-822f-bb014e94aa25" providerId="ADAL" clId="{0514E526-AFF0-4F52-B948-AD2B49AC63F7}" dt="2021-01-12T14:39:56.921" v="52"/>
          <ac:spMkLst>
            <pc:docMk/>
            <pc:sldMk cId="1304506977" sldId="256"/>
            <ac:spMk id="18" creationId="{505D91C0-B0F6-4F20-8405-4234483960CF}"/>
          </ac:spMkLst>
        </pc:spChg>
        <pc:spChg chg="add del">
          <ac:chgData name="Mike Mitchell" userId="d0a08d64-8e7d-4cb1-822f-bb014e94aa25" providerId="ADAL" clId="{0514E526-AFF0-4F52-B948-AD2B49AC63F7}" dt="2021-01-12T14:39:56.921" v="52"/>
          <ac:spMkLst>
            <pc:docMk/>
            <pc:sldMk cId="1304506977" sldId="256"/>
            <ac:spMk id="23" creationId="{0AF478BD-EA6C-4859-8B35-CCA6A06CD007}"/>
          </ac:spMkLst>
        </pc:spChg>
        <pc:spChg chg="add del">
          <ac:chgData name="Mike Mitchell" userId="d0a08d64-8e7d-4cb1-822f-bb014e94aa25" providerId="ADAL" clId="{0514E526-AFF0-4F52-B948-AD2B49AC63F7}" dt="2021-01-12T14:39:35.549" v="45" actId="478"/>
          <ac:spMkLst>
            <pc:docMk/>
            <pc:sldMk cId="1304506977" sldId="256"/>
            <ac:spMk id="37" creationId="{6C4B323B-2489-44EA-8EF8-F534DB49F63D}"/>
          </ac:spMkLst>
        </pc:spChg>
        <pc:spChg chg="del">
          <ac:chgData name="Mike Mitchell" userId="d0a08d64-8e7d-4cb1-822f-bb014e94aa25" providerId="ADAL" clId="{0514E526-AFF0-4F52-B948-AD2B49AC63F7}" dt="2021-01-12T14:39:39.153" v="46" actId="478"/>
          <ac:spMkLst>
            <pc:docMk/>
            <pc:sldMk cId="1304506977" sldId="256"/>
            <ac:spMk id="39" creationId="{D217D9E1-2D63-4D30-979E-B687524B34ED}"/>
          </ac:spMkLst>
        </pc:spChg>
        <pc:spChg chg="del">
          <ac:chgData name="Mike Mitchell" userId="d0a08d64-8e7d-4cb1-822f-bb014e94aa25" providerId="ADAL" clId="{0514E526-AFF0-4F52-B948-AD2B49AC63F7}" dt="2021-01-12T14:39:40.676" v="47" actId="478"/>
          <ac:spMkLst>
            <pc:docMk/>
            <pc:sldMk cId="1304506977" sldId="256"/>
            <ac:spMk id="41" creationId="{D6AD702E-60FA-4812-AAC4-7057F151569D}"/>
          </ac:spMkLst>
        </pc:spChg>
        <pc:spChg chg="del">
          <ac:chgData name="Mike Mitchell" userId="d0a08d64-8e7d-4cb1-822f-bb014e94aa25" providerId="ADAL" clId="{0514E526-AFF0-4F52-B948-AD2B49AC63F7}" dt="2021-01-12T14:39:41.488" v="48" actId="478"/>
          <ac:spMkLst>
            <pc:docMk/>
            <pc:sldMk cId="1304506977" sldId="256"/>
            <ac:spMk id="42" creationId="{8CFB5C74-894B-4D87-BAAF-8193F5FCB6E0}"/>
          </ac:spMkLst>
        </pc:spChg>
        <pc:cxnChg chg="mod">
          <ac:chgData name="Mike Mitchell" userId="d0a08d64-8e7d-4cb1-822f-bb014e94aa25" providerId="ADAL" clId="{0514E526-AFF0-4F52-B948-AD2B49AC63F7}" dt="2021-01-12T14:40:01.208" v="53" actId="478"/>
          <ac:cxnSpMkLst>
            <pc:docMk/>
            <pc:sldMk cId="1304506977" sldId="256"/>
            <ac:cxnSpMk id="52" creationId="{E616C8BA-C52C-4320-99AE-32CC281B9403}"/>
          </ac:cxnSpMkLst>
        </pc:cxnChg>
      </pc:sldChg>
      <pc:sldChg chg="modAnim">
        <pc:chgData name="Mike Mitchell" userId="d0a08d64-8e7d-4cb1-822f-bb014e94aa25" providerId="ADAL" clId="{0514E526-AFF0-4F52-B948-AD2B49AC63F7}" dt="2021-01-12T14:30:48.481" v="3"/>
        <pc:sldMkLst>
          <pc:docMk/>
          <pc:sldMk cId="3814837936" sldId="265"/>
        </pc:sldMkLst>
      </pc:sldChg>
      <pc:sldMasterChg chg="delSp modSldLayout">
        <pc:chgData name="Mike Mitchell" userId="d0a08d64-8e7d-4cb1-822f-bb014e94aa25" providerId="ADAL" clId="{0514E526-AFF0-4F52-B948-AD2B49AC63F7}" dt="2021-01-12T14:38:01.176" v="44" actId="478"/>
        <pc:sldMasterMkLst>
          <pc:docMk/>
          <pc:sldMasterMk cId="867434577" sldId="2147483648"/>
        </pc:sldMasterMkLst>
        <pc:spChg chg="del">
          <ac:chgData name="Mike Mitchell" userId="d0a08d64-8e7d-4cb1-822f-bb014e94aa25" providerId="ADAL" clId="{0514E526-AFF0-4F52-B948-AD2B49AC63F7}" dt="2021-01-12T14:38:01.176" v="44" actId="478"/>
          <ac:spMkLst>
            <pc:docMk/>
            <pc:sldMasterMk cId="867434577" sldId="2147483648"/>
            <ac:spMk id="10" creationId="{05FDDD8A-5D3C-439F-9AC0-32B78CDB603A}"/>
          </ac:spMkLst>
        </pc:spChg>
        <pc:sldLayoutChg chg="modSp modAnim">
          <pc:chgData name="Mike Mitchell" userId="d0a08d64-8e7d-4cb1-822f-bb014e94aa25" providerId="ADAL" clId="{0514E526-AFF0-4F52-B948-AD2B49AC63F7}" dt="2021-01-12T14:37:20.150" v="43" actId="20577"/>
          <pc:sldLayoutMkLst>
            <pc:docMk/>
            <pc:sldMasterMk cId="867434577" sldId="2147483648"/>
            <pc:sldLayoutMk cId="1922021785" sldId="2147483649"/>
          </pc:sldLayoutMkLst>
          <pc:spChg chg="mod">
            <ac:chgData name="Mike Mitchell" userId="d0a08d64-8e7d-4cb1-822f-bb014e94aa25" providerId="ADAL" clId="{0514E526-AFF0-4F52-B948-AD2B49AC63F7}" dt="2021-01-12T14:37:20.150" v="43" actId="20577"/>
            <ac:spMkLst>
              <pc:docMk/>
              <pc:sldMasterMk cId="867434577" sldId="2147483648"/>
              <pc:sldLayoutMk cId="1922021785" sldId="2147483649"/>
              <ac:spMk id="32" creationId="{7EEB1A16-CB35-4FFF-BCAC-36A9C46BB538}"/>
            </ac:spMkLst>
          </pc:spChg>
        </pc:sldLayoutChg>
        <pc:sldLayoutChg chg="modAnim">
          <pc:chgData name="Mike Mitchell" userId="d0a08d64-8e7d-4cb1-822f-bb014e94aa25" providerId="ADAL" clId="{0514E526-AFF0-4F52-B948-AD2B49AC63F7}" dt="2021-01-12T14:36:12.250" v="4"/>
          <pc:sldLayoutMkLst>
            <pc:docMk/>
            <pc:sldMasterMk cId="867434577" sldId="2147483648"/>
            <pc:sldLayoutMk cId="3882974730" sldId="2147483650"/>
          </pc:sldLayoutMkLst>
        </pc:sldLayoutChg>
      </pc:sldMasterChg>
    </pc:docChg>
  </pc:docChgLst>
  <pc:docChgLst>
    <pc:chgData name="Mike" userId="d0a08d64-8e7d-4cb1-822f-bb014e94aa25" providerId="ADAL" clId="{869CE833-B55F-4AC7-9FFF-A668E74AA0F4}"/>
    <pc:docChg chg="undo custSel addSld delSld modSld modMainMaster">
      <pc:chgData name="Mike" userId="d0a08d64-8e7d-4cb1-822f-bb014e94aa25" providerId="ADAL" clId="{869CE833-B55F-4AC7-9FFF-A668E74AA0F4}" dt="2020-09-30T18:10:14.597" v="820" actId="20577"/>
      <pc:docMkLst>
        <pc:docMk/>
      </pc:docMkLst>
      <pc:sldChg chg="addSp delSp modSp">
        <pc:chgData name="Mike" userId="d0a08d64-8e7d-4cb1-822f-bb014e94aa25" providerId="ADAL" clId="{869CE833-B55F-4AC7-9FFF-A668E74AA0F4}" dt="2020-09-30T18:10:14.597" v="820" actId="20577"/>
        <pc:sldMkLst>
          <pc:docMk/>
          <pc:sldMk cId="1304506977" sldId="256"/>
        </pc:sldMkLst>
        <pc:spChg chg="mod">
          <ac:chgData name="Mike" userId="d0a08d64-8e7d-4cb1-822f-bb014e94aa25" providerId="ADAL" clId="{869CE833-B55F-4AC7-9FFF-A668E74AA0F4}" dt="2020-09-30T18:10:14.597" v="820" actId="20577"/>
          <ac:spMkLst>
            <pc:docMk/>
            <pc:sldMk cId="1304506977" sldId="256"/>
            <ac:spMk id="2" creationId="{CFA5B73B-0B3A-4816-88BD-2C8A1C86DF8F}"/>
          </ac:spMkLst>
        </pc:spChg>
        <pc:spChg chg="add del mod">
          <ac:chgData name="Mike" userId="d0a08d64-8e7d-4cb1-822f-bb014e94aa25" providerId="ADAL" clId="{869CE833-B55F-4AC7-9FFF-A668E74AA0F4}" dt="2020-09-30T18:04:42.814" v="351"/>
          <ac:spMkLst>
            <pc:docMk/>
            <pc:sldMk cId="1304506977" sldId="256"/>
            <ac:spMk id="8" creationId="{26B9DEAA-3FA7-454C-B8DE-0A895863A662}"/>
          </ac:spMkLst>
        </pc:spChg>
        <pc:spChg chg="add del mod">
          <ac:chgData name="Mike" userId="d0a08d64-8e7d-4cb1-822f-bb014e94aa25" providerId="ADAL" clId="{869CE833-B55F-4AC7-9FFF-A668E74AA0F4}" dt="2020-09-30T18:04:42.814" v="351"/>
          <ac:spMkLst>
            <pc:docMk/>
            <pc:sldMk cId="1304506977" sldId="256"/>
            <ac:spMk id="9" creationId="{DCD8895E-4526-43DF-B3E0-94E8BE9FF074}"/>
          </ac:spMkLst>
        </pc:spChg>
        <pc:spChg chg="add del mod">
          <ac:chgData name="Mike" userId="d0a08d64-8e7d-4cb1-822f-bb014e94aa25" providerId="ADAL" clId="{869CE833-B55F-4AC7-9FFF-A668E74AA0F4}" dt="2020-09-30T18:04:42.814" v="351"/>
          <ac:spMkLst>
            <pc:docMk/>
            <pc:sldMk cId="1304506977" sldId="256"/>
            <ac:spMk id="10" creationId="{2644ACC1-FFF0-43FB-AE48-8CC1C35D64F9}"/>
          </ac:spMkLst>
        </pc:spChg>
        <pc:spChg chg="add del mod">
          <ac:chgData name="Mike" userId="d0a08d64-8e7d-4cb1-822f-bb014e94aa25" providerId="ADAL" clId="{869CE833-B55F-4AC7-9FFF-A668E74AA0F4}" dt="2020-09-30T18:04:42.814" v="351"/>
          <ac:spMkLst>
            <pc:docMk/>
            <pc:sldMk cId="1304506977" sldId="256"/>
            <ac:spMk id="11" creationId="{0755F714-4F19-410C-A79C-34DB5E4E69CB}"/>
          </ac:spMkLst>
        </pc:spChg>
        <pc:spChg chg="add del mod">
          <ac:chgData name="Mike" userId="d0a08d64-8e7d-4cb1-822f-bb014e94aa25" providerId="ADAL" clId="{869CE833-B55F-4AC7-9FFF-A668E74AA0F4}" dt="2020-09-30T18:04:42.814" v="351"/>
          <ac:spMkLst>
            <pc:docMk/>
            <pc:sldMk cId="1304506977" sldId="256"/>
            <ac:spMk id="12" creationId="{B408CA81-5413-478C-BEAA-82F1CFBD2780}"/>
          </ac:spMkLst>
        </pc:spChg>
        <pc:spChg chg="add del mod">
          <ac:chgData name="Mike" userId="d0a08d64-8e7d-4cb1-822f-bb014e94aa25" providerId="ADAL" clId="{869CE833-B55F-4AC7-9FFF-A668E74AA0F4}" dt="2020-09-30T18:04:42.814" v="351"/>
          <ac:spMkLst>
            <pc:docMk/>
            <pc:sldMk cId="1304506977" sldId="256"/>
            <ac:spMk id="13" creationId="{9A473D61-796F-4780-9AE3-2CCD1EDE8265}"/>
          </ac:spMkLst>
        </pc:spChg>
        <pc:spChg chg="add del mod">
          <ac:chgData name="Mike" userId="d0a08d64-8e7d-4cb1-822f-bb014e94aa25" providerId="ADAL" clId="{869CE833-B55F-4AC7-9FFF-A668E74AA0F4}" dt="2020-09-30T18:04:42.814" v="351"/>
          <ac:spMkLst>
            <pc:docMk/>
            <pc:sldMk cId="1304506977" sldId="256"/>
            <ac:spMk id="15" creationId="{F7968683-283F-4478-8287-D70206DCEA7D}"/>
          </ac:spMkLst>
        </pc:spChg>
        <pc:spChg chg="add del mod">
          <ac:chgData name="Mike" userId="d0a08d64-8e7d-4cb1-822f-bb014e94aa25" providerId="ADAL" clId="{869CE833-B55F-4AC7-9FFF-A668E74AA0F4}" dt="2020-09-30T18:04:42.814" v="351"/>
          <ac:spMkLst>
            <pc:docMk/>
            <pc:sldMk cId="1304506977" sldId="256"/>
            <ac:spMk id="17" creationId="{C5AF28C3-81B8-435D-A078-2224178B9684}"/>
          </ac:spMkLst>
        </pc:spChg>
        <pc:spChg chg="add del mod">
          <ac:chgData name="Mike" userId="d0a08d64-8e7d-4cb1-822f-bb014e94aa25" providerId="ADAL" clId="{869CE833-B55F-4AC7-9FFF-A668E74AA0F4}" dt="2020-09-30T18:04:42.814" v="351"/>
          <ac:spMkLst>
            <pc:docMk/>
            <pc:sldMk cId="1304506977" sldId="256"/>
            <ac:spMk id="18" creationId="{911B43AF-D4F6-4D45-A66C-5E5EE1B7B34C}"/>
          </ac:spMkLst>
        </pc:spChg>
        <pc:spChg chg="add del">
          <ac:chgData name="Mike" userId="d0a08d64-8e7d-4cb1-822f-bb014e94aa25" providerId="ADAL" clId="{869CE833-B55F-4AC7-9FFF-A668E74AA0F4}" dt="2020-09-30T18:04:42.814" v="351"/>
          <ac:spMkLst>
            <pc:docMk/>
            <pc:sldMk cId="1304506977" sldId="256"/>
            <ac:spMk id="23" creationId="{0AF478BD-EA6C-4859-8B35-CCA6A06CD007}"/>
          </ac:spMkLst>
        </pc:spChg>
        <pc:spChg chg="mod">
          <ac:chgData name="Mike" userId="d0a08d64-8e7d-4cb1-822f-bb014e94aa25" providerId="ADAL" clId="{869CE833-B55F-4AC7-9FFF-A668E74AA0F4}" dt="2020-09-30T17:49:41.754" v="16" actId="1076"/>
          <ac:spMkLst>
            <pc:docMk/>
            <pc:sldMk cId="1304506977" sldId="256"/>
            <ac:spMk id="28" creationId="{6E91279E-8437-4865-AEBB-7EAD1B791E49}"/>
          </ac:spMkLst>
        </pc:spChg>
        <pc:spChg chg="del">
          <ac:chgData name="Mike" userId="d0a08d64-8e7d-4cb1-822f-bb014e94aa25" providerId="ADAL" clId="{869CE833-B55F-4AC7-9FFF-A668E74AA0F4}" dt="2020-09-30T17:48:25.662" v="7" actId="478"/>
          <ac:spMkLst>
            <pc:docMk/>
            <pc:sldMk cId="1304506977" sldId="256"/>
            <ac:spMk id="36" creationId="{3F14BD6E-7FFC-4334-8764-5C95E6D38DF9}"/>
          </ac:spMkLst>
        </pc:spChg>
        <pc:spChg chg="del">
          <ac:chgData name="Mike" userId="d0a08d64-8e7d-4cb1-822f-bb014e94aa25" providerId="ADAL" clId="{869CE833-B55F-4AC7-9FFF-A668E74AA0F4}" dt="2020-09-30T17:48:29.207" v="8" actId="478"/>
          <ac:spMkLst>
            <pc:docMk/>
            <pc:sldMk cId="1304506977" sldId="256"/>
            <ac:spMk id="43" creationId="{3A1D0D5A-5A0C-4AC1-9156-F467430BD607}"/>
          </ac:spMkLst>
        </pc:spChg>
        <pc:spChg chg="del">
          <ac:chgData name="Mike" userId="d0a08d64-8e7d-4cb1-822f-bb014e94aa25" providerId="ADAL" clId="{869CE833-B55F-4AC7-9FFF-A668E74AA0F4}" dt="2020-09-30T17:49:31.075" v="15" actId="478"/>
          <ac:spMkLst>
            <pc:docMk/>
            <pc:sldMk cId="1304506977" sldId="256"/>
            <ac:spMk id="44" creationId="{4172A97D-F8FE-42D6-821D-6AFD0610DB8C}"/>
          </ac:spMkLst>
        </pc:spChg>
        <pc:spChg chg="del mod">
          <ac:chgData name="Mike" userId="d0a08d64-8e7d-4cb1-822f-bb014e94aa25" providerId="ADAL" clId="{869CE833-B55F-4AC7-9FFF-A668E74AA0F4}" dt="2020-09-30T17:48:21.565" v="6" actId="478"/>
          <ac:spMkLst>
            <pc:docMk/>
            <pc:sldMk cId="1304506977" sldId="256"/>
            <ac:spMk id="45" creationId="{C3D9AC75-CDC7-49F3-ADC4-449F057FA959}"/>
          </ac:spMkLst>
        </pc:spChg>
        <pc:spChg chg="del">
          <ac:chgData name="Mike" userId="d0a08d64-8e7d-4cb1-822f-bb014e94aa25" providerId="ADAL" clId="{869CE833-B55F-4AC7-9FFF-A668E74AA0F4}" dt="2020-09-30T17:49:15.998" v="12" actId="478"/>
          <ac:spMkLst>
            <pc:docMk/>
            <pc:sldMk cId="1304506977" sldId="256"/>
            <ac:spMk id="50" creationId="{0D56AE7E-2078-4D0A-B513-72631DEF58D8}"/>
          </ac:spMkLst>
        </pc:spChg>
        <pc:spChg chg="mod">
          <ac:chgData name="Mike" userId="d0a08d64-8e7d-4cb1-822f-bb014e94aa25" providerId="ADAL" clId="{869CE833-B55F-4AC7-9FFF-A668E74AA0F4}" dt="2020-09-30T18:08:38.786" v="683" actId="20577"/>
          <ac:spMkLst>
            <pc:docMk/>
            <pc:sldMk cId="1304506977" sldId="256"/>
            <ac:spMk id="56" creationId="{E912B82B-3942-4B48-BD24-DBFBC3B8B904}"/>
          </ac:spMkLst>
        </pc:spChg>
        <pc:spChg chg="mod">
          <ac:chgData name="Mike" userId="d0a08d64-8e7d-4cb1-822f-bb014e94aa25" providerId="ADAL" clId="{869CE833-B55F-4AC7-9FFF-A668E74AA0F4}" dt="2020-09-30T18:09:37.986" v="804" actId="20577"/>
          <ac:spMkLst>
            <pc:docMk/>
            <pc:sldMk cId="1304506977" sldId="256"/>
            <ac:spMk id="57" creationId="{A0D622C2-5C5A-46F7-8A0B-37447BFD1925}"/>
          </ac:spMkLst>
        </pc:spChg>
        <pc:spChg chg="mod">
          <ac:chgData name="Mike" userId="d0a08d64-8e7d-4cb1-822f-bb014e94aa25" providerId="ADAL" clId="{869CE833-B55F-4AC7-9FFF-A668E74AA0F4}" dt="2020-09-30T17:48:45.408" v="11" actId="20577"/>
          <ac:spMkLst>
            <pc:docMk/>
            <pc:sldMk cId="1304506977" sldId="256"/>
            <ac:spMk id="66" creationId="{5AEA9915-C27C-47E4-8128-63EF5197DCC2}"/>
          </ac:spMkLst>
        </pc:spChg>
      </pc:sldChg>
      <pc:sldChg chg="addSp delSp modSp del">
        <pc:chgData name="Mike" userId="d0a08d64-8e7d-4cb1-822f-bb014e94aa25" providerId="ADAL" clId="{869CE833-B55F-4AC7-9FFF-A668E74AA0F4}" dt="2020-09-30T17:59:50.659" v="297" actId="2696"/>
        <pc:sldMkLst>
          <pc:docMk/>
          <pc:sldMk cId="446958877" sldId="264"/>
        </pc:sldMkLst>
        <pc:spChg chg="del">
          <ac:chgData name="Mike" userId="d0a08d64-8e7d-4cb1-822f-bb014e94aa25" providerId="ADAL" clId="{869CE833-B55F-4AC7-9FFF-A668E74AA0F4}" dt="2020-09-30T17:51:32.533" v="117"/>
          <ac:spMkLst>
            <pc:docMk/>
            <pc:sldMk cId="446958877" sldId="264"/>
            <ac:spMk id="2" creationId="{235E0ABA-7FC9-454A-B7F3-421A541240BD}"/>
          </ac:spMkLst>
        </pc:spChg>
        <pc:spChg chg="del">
          <ac:chgData name="Mike" userId="d0a08d64-8e7d-4cb1-822f-bb014e94aa25" providerId="ADAL" clId="{869CE833-B55F-4AC7-9FFF-A668E74AA0F4}" dt="2020-09-30T17:51:32.533" v="117"/>
          <ac:spMkLst>
            <pc:docMk/>
            <pc:sldMk cId="446958877" sldId="264"/>
            <ac:spMk id="3" creationId="{1DFDDE8D-FB19-468E-9E90-C5D16EDE4AB8}"/>
          </ac:spMkLst>
        </pc:spChg>
        <pc:spChg chg="add del mod">
          <ac:chgData name="Mike" userId="d0a08d64-8e7d-4cb1-822f-bb014e94aa25" providerId="ADAL" clId="{869CE833-B55F-4AC7-9FFF-A668E74AA0F4}" dt="2020-09-30T17:53:38.476" v="155"/>
          <ac:spMkLst>
            <pc:docMk/>
            <pc:sldMk cId="446958877" sldId="264"/>
            <ac:spMk id="4" creationId="{92E64CF0-9139-4B9E-A239-958071271949}"/>
          </ac:spMkLst>
        </pc:spChg>
        <pc:spChg chg="add del mod">
          <ac:chgData name="Mike" userId="d0a08d64-8e7d-4cb1-822f-bb014e94aa25" providerId="ADAL" clId="{869CE833-B55F-4AC7-9FFF-A668E74AA0F4}" dt="2020-09-30T17:53:38.476" v="155"/>
          <ac:spMkLst>
            <pc:docMk/>
            <pc:sldMk cId="446958877" sldId="264"/>
            <ac:spMk id="5" creationId="{AC24E927-60C9-4299-B6A1-2465EC7A95A3}"/>
          </ac:spMkLst>
        </pc:spChg>
        <pc:spChg chg="add del mod">
          <ac:chgData name="Mike" userId="d0a08d64-8e7d-4cb1-822f-bb014e94aa25" providerId="ADAL" clId="{869CE833-B55F-4AC7-9FFF-A668E74AA0F4}" dt="2020-09-30T17:53:38.476" v="155"/>
          <ac:spMkLst>
            <pc:docMk/>
            <pc:sldMk cId="446958877" sldId="264"/>
            <ac:spMk id="6" creationId="{D6B2FD6F-34E0-490C-A1C1-7728DC77C47D}"/>
          </ac:spMkLst>
        </pc:spChg>
        <pc:spChg chg="add del mod">
          <ac:chgData name="Mike" userId="d0a08d64-8e7d-4cb1-822f-bb014e94aa25" providerId="ADAL" clId="{869CE833-B55F-4AC7-9FFF-A668E74AA0F4}" dt="2020-09-30T17:55:27.721" v="176"/>
          <ac:spMkLst>
            <pc:docMk/>
            <pc:sldMk cId="446958877" sldId="264"/>
            <ac:spMk id="7" creationId="{B7A0EBEF-5753-43FD-8F2A-0ADC59F5E8A4}"/>
          </ac:spMkLst>
        </pc:spChg>
        <pc:spChg chg="add del mod">
          <ac:chgData name="Mike" userId="d0a08d64-8e7d-4cb1-822f-bb014e94aa25" providerId="ADAL" clId="{869CE833-B55F-4AC7-9FFF-A668E74AA0F4}" dt="2020-09-30T17:55:27.721" v="176"/>
          <ac:spMkLst>
            <pc:docMk/>
            <pc:sldMk cId="446958877" sldId="264"/>
            <ac:spMk id="8" creationId="{5A1209FD-8001-45E7-A2D6-93D601C18A34}"/>
          </ac:spMkLst>
        </pc:spChg>
        <pc:spChg chg="add del mod">
          <ac:chgData name="Mike" userId="d0a08d64-8e7d-4cb1-822f-bb014e94aa25" providerId="ADAL" clId="{869CE833-B55F-4AC7-9FFF-A668E74AA0F4}" dt="2020-09-30T17:55:27.721" v="176"/>
          <ac:spMkLst>
            <pc:docMk/>
            <pc:sldMk cId="446958877" sldId="264"/>
            <ac:spMk id="9" creationId="{966EE951-CBAE-41F8-AFED-4AE40492DA8E}"/>
          </ac:spMkLst>
        </pc:spChg>
        <pc:spChg chg="add del mod">
          <ac:chgData name="Mike" userId="d0a08d64-8e7d-4cb1-822f-bb014e94aa25" providerId="ADAL" clId="{869CE833-B55F-4AC7-9FFF-A668E74AA0F4}" dt="2020-09-30T17:55:27.721" v="176"/>
          <ac:spMkLst>
            <pc:docMk/>
            <pc:sldMk cId="446958877" sldId="264"/>
            <ac:spMk id="10" creationId="{F02D9950-6CC5-4899-9557-EC21B4E1056B}"/>
          </ac:spMkLst>
        </pc:spChg>
        <pc:spChg chg="add del mod">
          <ac:chgData name="Mike" userId="d0a08d64-8e7d-4cb1-822f-bb014e94aa25" providerId="ADAL" clId="{869CE833-B55F-4AC7-9FFF-A668E74AA0F4}" dt="2020-09-30T17:55:27.721" v="176"/>
          <ac:spMkLst>
            <pc:docMk/>
            <pc:sldMk cId="446958877" sldId="264"/>
            <ac:spMk id="11" creationId="{92214764-12AA-4F0A-A04E-F2E7FE486B38}"/>
          </ac:spMkLst>
        </pc:spChg>
        <pc:spChg chg="add del mod">
          <ac:chgData name="Mike" userId="d0a08d64-8e7d-4cb1-822f-bb014e94aa25" providerId="ADAL" clId="{869CE833-B55F-4AC7-9FFF-A668E74AA0F4}" dt="2020-09-30T17:58:53.825" v="290"/>
          <ac:spMkLst>
            <pc:docMk/>
            <pc:sldMk cId="446958877" sldId="264"/>
            <ac:spMk id="12" creationId="{F851AA8B-1E3B-4BDB-88C4-484BB7C4E907}"/>
          </ac:spMkLst>
        </pc:spChg>
        <pc:spChg chg="add del mod">
          <ac:chgData name="Mike" userId="d0a08d64-8e7d-4cb1-822f-bb014e94aa25" providerId="ADAL" clId="{869CE833-B55F-4AC7-9FFF-A668E74AA0F4}" dt="2020-09-30T17:58:53.825" v="290"/>
          <ac:spMkLst>
            <pc:docMk/>
            <pc:sldMk cId="446958877" sldId="264"/>
            <ac:spMk id="13" creationId="{F18593FD-EB8E-4ECA-B10A-91795FE014FF}"/>
          </ac:spMkLst>
        </pc:spChg>
        <pc:spChg chg="add del mod">
          <ac:chgData name="Mike" userId="d0a08d64-8e7d-4cb1-822f-bb014e94aa25" providerId="ADAL" clId="{869CE833-B55F-4AC7-9FFF-A668E74AA0F4}" dt="2020-09-30T17:58:53.825" v="290"/>
          <ac:spMkLst>
            <pc:docMk/>
            <pc:sldMk cId="446958877" sldId="264"/>
            <ac:spMk id="14" creationId="{09DECA4B-851F-41A2-8F99-A85B8179D609}"/>
          </ac:spMkLst>
        </pc:spChg>
        <pc:spChg chg="add del mod">
          <ac:chgData name="Mike" userId="d0a08d64-8e7d-4cb1-822f-bb014e94aa25" providerId="ADAL" clId="{869CE833-B55F-4AC7-9FFF-A668E74AA0F4}" dt="2020-09-30T17:58:53.825" v="290"/>
          <ac:spMkLst>
            <pc:docMk/>
            <pc:sldMk cId="446958877" sldId="264"/>
            <ac:spMk id="15" creationId="{08D8B0B9-76B3-4208-9B24-170EE1835414}"/>
          </ac:spMkLst>
        </pc:spChg>
        <pc:spChg chg="add del mod">
          <ac:chgData name="Mike" userId="d0a08d64-8e7d-4cb1-822f-bb014e94aa25" providerId="ADAL" clId="{869CE833-B55F-4AC7-9FFF-A668E74AA0F4}" dt="2020-09-30T17:58:53.825" v="290"/>
          <ac:spMkLst>
            <pc:docMk/>
            <pc:sldMk cId="446958877" sldId="264"/>
            <ac:spMk id="16" creationId="{EDB142EE-50AD-4387-BA98-FA3806891E93}"/>
          </ac:spMkLst>
        </pc:spChg>
        <pc:spChg chg="add del mod">
          <ac:chgData name="Mike" userId="d0a08d64-8e7d-4cb1-822f-bb014e94aa25" providerId="ADAL" clId="{869CE833-B55F-4AC7-9FFF-A668E74AA0F4}" dt="2020-09-30T17:58:53.825" v="290"/>
          <ac:spMkLst>
            <pc:docMk/>
            <pc:sldMk cId="446958877" sldId="264"/>
            <ac:spMk id="17" creationId="{6B9F59D9-426C-4FAA-9B7E-6B1AA9CEC5CC}"/>
          </ac:spMkLst>
        </pc:spChg>
        <pc:spChg chg="add del mod">
          <ac:chgData name="Mike" userId="d0a08d64-8e7d-4cb1-822f-bb014e94aa25" providerId="ADAL" clId="{869CE833-B55F-4AC7-9FFF-A668E74AA0F4}" dt="2020-09-30T17:59:27.071" v="293"/>
          <ac:spMkLst>
            <pc:docMk/>
            <pc:sldMk cId="446958877" sldId="264"/>
            <ac:spMk id="18" creationId="{0A3A6CA7-FC44-44BF-A5CB-CFF0E36170BB}"/>
          </ac:spMkLst>
        </pc:spChg>
        <pc:spChg chg="add del mod">
          <ac:chgData name="Mike" userId="d0a08d64-8e7d-4cb1-822f-bb014e94aa25" providerId="ADAL" clId="{869CE833-B55F-4AC7-9FFF-A668E74AA0F4}" dt="2020-09-30T17:59:27.071" v="293"/>
          <ac:spMkLst>
            <pc:docMk/>
            <pc:sldMk cId="446958877" sldId="264"/>
            <ac:spMk id="19" creationId="{209AA993-8935-40FD-BA61-4BF5B39CCD70}"/>
          </ac:spMkLst>
        </pc:spChg>
        <pc:spChg chg="add del mod">
          <ac:chgData name="Mike" userId="d0a08d64-8e7d-4cb1-822f-bb014e94aa25" providerId="ADAL" clId="{869CE833-B55F-4AC7-9FFF-A668E74AA0F4}" dt="2020-09-30T17:59:27.071" v="293"/>
          <ac:spMkLst>
            <pc:docMk/>
            <pc:sldMk cId="446958877" sldId="264"/>
            <ac:spMk id="20" creationId="{AA881A77-9117-4A20-AC98-9C16AB620A94}"/>
          </ac:spMkLst>
        </pc:spChg>
        <pc:spChg chg="add del mod">
          <ac:chgData name="Mike" userId="d0a08d64-8e7d-4cb1-822f-bb014e94aa25" providerId="ADAL" clId="{869CE833-B55F-4AC7-9FFF-A668E74AA0F4}" dt="2020-09-30T17:59:27.071" v="293"/>
          <ac:spMkLst>
            <pc:docMk/>
            <pc:sldMk cId="446958877" sldId="264"/>
            <ac:spMk id="21" creationId="{80C0FF5C-51B1-4838-9ACC-C33C6352F8F1}"/>
          </ac:spMkLst>
        </pc:spChg>
        <pc:spChg chg="add del mod">
          <ac:chgData name="Mike" userId="d0a08d64-8e7d-4cb1-822f-bb014e94aa25" providerId="ADAL" clId="{869CE833-B55F-4AC7-9FFF-A668E74AA0F4}" dt="2020-09-30T17:59:27.071" v="293"/>
          <ac:spMkLst>
            <pc:docMk/>
            <pc:sldMk cId="446958877" sldId="264"/>
            <ac:spMk id="22" creationId="{CE6049C0-F8AE-4708-9C9E-05F200E01D1E}"/>
          </ac:spMkLst>
        </pc:spChg>
        <pc:spChg chg="add del mod">
          <ac:chgData name="Mike" userId="d0a08d64-8e7d-4cb1-822f-bb014e94aa25" providerId="ADAL" clId="{869CE833-B55F-4AC7-9FFF-A668E74AA0F4}" dt="2020-09-30T17:59:27.071" v="293"/>
          <ac:spMkLst>
            <pc:docMk/>
            <pc:sldMk cId="446958877" sldId="264"/>
            <ac:spMk id="23" creationId="{640B4CAB-DA0F-46E6-B1C2-03E2424FA8F2}"/>
          </ac:spMkLst>
        </pc:spChg>
        <pc:spChg chg="add del mod">
          <ac:chgData name="Mike" userId="d0a08d64-8e7d-4cb1-822f-bb014e94aa25" providerId="ADAL" clId="{869CE833-B55F-4AC7-9FFF-A668E74AA0F4}" dt="2020-09-30T17:59:27.071" v="293"/>
          <ac:spMkLst>
            <pc:docMk/>
            <pc:sldMk cId="446958877" sldId="264"/>
            <ac:spMk id="24" creationId="{8C949885-1B0D-4434-8449-7391D9B5164B}"/>
          </ac:spMkLst>
        </pc:spChg>
        <pc:spChg chg="add del mod">
          <ac:chgData name="Mike" userId="d0a08d64-8e7d-4cb1-822f-bb014e94aa25" providerId="ADAL" clId="{869CE833-B55F-4AC7-9FFF-A668E74AA0F4}" dt="2020-09-30T17:59:27.071" v="293"/>
          <ac:spMkLst>
            <pc:docMk/>
            <pc:sldMk cId="446958877" sldId="264"/>
            <ac:spMk id="25" creationId="{74315DD9-064B-479B-94DB-0F2FB8771076}"/>
          </ac:spMkLst>
        </pc:spChg>
        <pc:spChg chg="add del mod">
          <ac:chgData name="Mike" userId="d0a08d64-8e7d-4cb1-822f-bb014e94aa25" providerId="ADAL" clId="{869CE833-B55F-4AC7-9FFF-A668E74AA0F4}" dt="2020-09-30T17:59:31.257" v="294"/>
          <ac:spMkLst>
            <pc:docMk/>
            <pc:sldMk cId="446958877" sldId="264"/>
            <ac:spMk id="26" creationId="{56D80F73-4979-4E73-B292-C7232D89EB6C}"/>
          </ac:spMkLst>
        </pc:spChg>
        <pc:spChg chg="add del mod">
          <ac:chgData name="Mike" userId="d0a08d64-8e7d-4cb1-822f-bb014e94aa25" providerId="ADAL" clId="{869CE833-B55F-4AC7-9FFF-A668E74AA0F4}" dt="2020-09-30T17:59:31.257" v="294"/>
          <ac:spMkLst>
            <pc:docMk/>
            <pc:sldMk cId="446958877" sldId="264"/>
            <ac:spMk id="27" creationId="{3791BC76-A013-4DE4-A9FD-29ACF9E1F909}"/>
          </ac:spMkLst>
        </pc:spChg>
        <pc:spChg chg="add del mod">
          <ac:chgData name="Mike" userId="d0a08d64-8e7d-4cb1-822f-bb014e94aa25" providerId="ADAL" clId="{869CE833-B55F-4AC7-9FFF-A668E74AA0F4}" dt="2020-09-30T17:59:31.257" v="294"/>
          <ac:spMkLst>
            <pc:docMk/>
            <pc:sldMk cId="446958877" sldId="264"/>
            <ac:spMk id="28" creationId="{C575083E-9231-471C-BA74-F5D06BB52E45}"/>
          </ac:spMkLst>
        </pc:spChg>
        <pc:spChg chg="add del mod">
          <ac:chgData name="Mike" userId="d0a08d64-8e7d-4cb1-822f-bb014e94aa25" providerId="ADAL" clId="{869CE833-B55F-4AC7-9FFF-A668E74AA0F4}" dt="2020-09-30T17:59:31.257" v="294"/>
          <ac:spMkLst>
            <pc:docMk/>
            <pc:sldMk cId="446958877" sldId="264"/>
            <ac:spMk id="29" creationId="{33A37A05-8A9F-400C-AC0F-DB665B3F86CB}"/>
          </ac:spMkLst>
        </pc:spChg>
        <pc:spChg chg="add del mod">
          <ac:chgData name="Mike" userId="d0a08d64-8e7d-4cb1-822f-bb014e94aa25" providerId="ADAL" clId="{869CE833-B55F-4AC7-9FFF-A668E74AA0F4}" dt="2020-09-30T17:59:31.257" v="294"/>
          <ac:spMkLst>
            <pc:docMk/>
            <pc:sldMk cId="446958877" sldId="264"/>
            <ac:spMk id="30" creationId="{23A07369-2E6D-4A55-BC7C-E5D0768801DD}"/>
          </ac:spMkLst>
        </pc:spChg>
        <pc:spChg chg="add del mod">
          <ac:chgData name="Mike" userId="d0a08d64-8e7d-4cb1-822f-bb014e94aa25" providerId="ADAL" clId="{869CE833-B55F-4AC7-9FFF-A668E74AA0F4}" dt="2020-09-30T17:59:31.257" v="294"/>
          <ac:spMkLst>
            <pc:docMk/>
            <pc:sldMk cId="446958877" sldId="264"/>
            <ac:spMk id="31" creationId="{96E9D29D-1AFD-4255-B692-73B64BF6A0C8}"/>
          </ac:spMkLst>
        </pc:spChg>
        <pc:spChg chg="add del mod">
          <ac:chgData name="Mike" userId="d0a08d64-8e7d-4cb1-822f-bb014e94aa25" providerId="ADAL" clId="{869CE833-B55F-4AC7-9FFF-A668E74AA0F4}" dt="2020-09-30T17:59:31.257" v="294"/>
          <ac:spMkLst>
            <pc:docMk/>
            <pc:sldMk cId="446958877" sldId="264"/>
            <ac:spMk id="32" creationId="{6F4A7FE0-8CEF-4000-A8C0-556D679AEA1A}"/>
          </ac:spMkLst>
        </pc:spChg>
        <pc:spChg chg="add del mod">
          <ac:chgData name="Mike" userId="d0a08d64-8e7d-4cb1-822f-bb014e94aa25" providerId="ADAL" clId="{869CE833-B55F-4AC7-9FFF-A668E74AA0F4}" dt="2020-09-30T17:59:31.257" v="294"/>
          <ac:spMkLst>
            <pc:docMk/>
            <pc:sldMk cId="446958877" sldId="264"/>
            <ac:spMk id="33" creationId="{55707DAB-4204-430A-8A4F-8B59A9699C99}"/>
          </ac:spMkLst>
        </pc:spChg>
        <pc:spChg chg="add mod">
          <ac:chgData name="Mike" userId="d0a08d64-8e7d-4cb1-822f-bb014e94aa25" providerId="ADAL" clId="{869CE833-B55F-4AC7-9FFF-A668E74AA0F4}" dt="2020-09-30T17:59:31.257" v="294"/>
          <ac:spMkLst>
            <pc:docMk/>
            <pc:sldMk cId="446958877" sldId="264"/>
            <ac:spMk id="34" creationId="{5BEDA8AC-2F0C-4434-864C-C892307A41BF}"/>
          </ac:spMkLst>
        </pc:spChg>
        <pc:spChg chg="add mod">
          <ac:chgData name="Mike" userId="d0a08d64-8e7d-4cb1-822f-bb014e94aa25" providerId="ADAL" clId="{869CE833-B55F-4AC7-9FFF-A668E74AA0F4}" dt="2020-09-30T17:59:31.257" v="294"/>
          <ac:spMkLst>
            <pc:docMk/>
            <pc:sldMk cId="446958877" sldId="264"/>
            <ac:spMk id="35" creationId="{0C0AC3E2-C700-4227-8DC3-15C2C2AF1A5D}"/>
          </ac:spMkLst>
        </pc:spChg>
        <pc:spChg chg="add mod">
          <ac:chgData name="Mike" userId="d0a08d64-8e7d-4cb1-822f-bb014e94aa25" providerId="ADAL" clId="{869CE833-B55F-4AC7-9FFF-A668E74AA0F4}" dt="2020-09-30T17:59:31.257" v="294"/>
          <ac:spMkLst>
            <pc:docMk/>
            <pc:sldMk cId="446958877" sldId="264"/>
            <ac:spMk id="36" creationId="{7477FAA5-B185-42AA-9605-25F20F157303}"/>
          </ac:spMkLst>
        </pc:spChg>
        <pc:spChg chg="add mod">
          <ac:chgData name="Mike" userId="d0a08d64-8e7d-4cb1-822f-bb014e94aa25" providerId="ADAL" clId="{869CE833-B55F-4AC7-9FFF-A668E74AA0F4}" dt="2020-09-30T17:59:31.257" v="294"/>
          <ac:spMkLst>
            <pc:docMk/>
            <pc:sldMk cId="446958877" sldId="264"/>
            <ac:spMk id="37" creationId="{E39DB546-5741-4F28-BF6F-EB7C4EB825D7}"/>
          </ac:spMkLst>
        </pc:spChg>
        <pc:spChg chg="add mod">
          <ac:chgData name="Mike" userId="d0a08d64-8e7d-4cb1-822f-bb014e94aa25" providerId="ADAL" clId="{869CE833-B55F-4AC7-9FFF-A668E74AA0F4}" dt="2020-09-30T17:59:31.257" v="294"/>
          <ac:spMkLst>
            <pc:docMk/>
            <pc:sldMk cId="446958877" sldId="264"/>
            <ac:spMk id="38" creationId="{0A2FAC96-7C61-47DE-8A78-C1CD12C9C5BD}"/>
          </ac:spMkLst>
        </pc:spChg>
        <pc:spChg chg="add mod">
          <ac:chgData name="Mike" userId="d0a08d64-8e7d-4cb1-822f-bb014e94aa25" providerId="ADAL" clId="{869CE833-B55F-4AC7-9FFF-A668E74AA0F4}" dt="2020-09-30T17:59:31.257" v="294"/>
          <ac:spMkLst>
            <pc:docMk/>
            <pc:sldMk cId="446958877" sldId="264"/>
            <ac:spMk id="39" creationId="{E4150A7F-233C-43F7-991A-584CC357597B}"/>
          </ac:spMkLst>
        </pc:spChg>
        <pc:spChg chg="add mod">
          <ac:chgData name="Mike" userId="d0a08d64-8e7d-4cb1-822f-bb014e94aa25" providerId="ADAL" clId="{869CE833-B55F-4AC7-9FFF-A668E74AA0F4}" dt="2020-09-30T17:59:31.257" v="294"/>
          <ac:spMkLst>
            <pc:docMk/>
            <pc:sldMk cId="446958877" sldId="264"/>
            <ac:spMk id="40" creationId="{5FF43161-3E59-4EF3-8007-FCEA083B7244}"/>
          </ac:spMkLst>
        </pc:spChg>
        <pc:spChg chg="add mod">
          <ac:chgData name="Mike" userId="d0a08d64-8e7d-4cb1-822f-bb014e94aa25" providerId="ADAL" clId="{869CE833-B55F-4AC7-9FFF-A668E74AA0F4}" dt="2020-09-30T17:59:39.532" v="295" actId="14100"/>
          <ac:spMkLst>
            <pc:docMk/>
            <pc:sldMk cId="446958877" sldId="264"/>
            <ac:spMk id="41" creationId="{6922522D-341E-4E21-8ECB-A93AE097BA85}"/>
          </ac:spMkLst>
        </pc:spChg>
      </pc:sldChg>
      <pc:sldChg chg="addSp delSp modSp add">
        <pc:chgData name="Mike" userId="d0a08d64-8e7d-4cb1-822f-bb014e94aa25" providerId="ADAL" clId="{869CE833-B55F-4AC7-9FFF-A668E74AA0F4}" dt="2020-09-30T18:04:21.850" v="349" actId="931"/>
        <pc:sldMkLst>
          <pc:docMk/>
          <pc:sldMk cId="3814837936" sldId="265"/>
        </pc:sldMkLst>
        <pc:spChg chg="del">
          <ac:chgData name="Mike" userId="d0a08d64-8e7d-4cb1-822f-bb014e94aa25" providerId="ADAL" clId="{869CE833-B55F-4AC7-9FFF-A668E74AA0F4}" dt="2020-09-30T18:03:57.264" v="342"/>
          <ac:spMkLst>
            <pc:docMk/>
            <pc:sldMk cId="3814837936" sldId="265"/>
            <ac:spMk id="2" creationId="{1EF38D0E-9FC6-46DA-90AD-6AA1765ECFE2}"/>
          </ac:spMkLst>
        </pc:spChg>
        <pc:spChg chg="del">
          <ac:chgData name="Mike" userId="d0a08d64-8e7d-4cb1-822f-bb014e94aa25" providerId="ADAL" clId="{869CE833-B55F-4AC7-9FFF-A668E74AA0F4}" dt="2020-09-30T18:03:57.264" v="342"/>
          <ac:spMkLst>
            <pc:docMk/>
            <pc:sldMk cId="3814837936" sldId="265"/>
            <ac:spMk id="3" creationId="{40140DBD-0046-409C-8D91-BFA6270F95C9}"/>
          </ac:spMkLst>
        </pc:spChg>
        <pc:spChg chg="del">
          <ac:chgData name="Mike" userId="d0a08d64-8e7d-4cb1-822f-bb014e94aa25" providerId="ADAL" clId="{869CE833-B55F-4AC7-9FFF-A668E74AA0F4}" dt="2020-09-30T18:03:57.264" v="342"/>
          <ac:spMkLst>
            <pc:docMk/>
            <pc:sldMk cId="3814837936" sldId="265"/>
            <ac:spMk id="4" creationId="{501930D2-5EE2-4C62-8270-569599A5D797}"/>
          </ac:spMkLst>
        </pc:spChg>
        <pc:spChg chg="del">
          <ac:chgData name="Mike" userId="d0a08d64-8e7d-4cb1-822f-bb014e94aa25" providerId="ADAL" clId="{869CE833-B55F-4AC7-9FFF-A668E74AA0F4}" dt="2020-09-30T18:03:57.264" v="342"/>
          <ac:spMkLst>
            <pc:docMk/>
            <pc:sldMk cId="3814837936" sldId="265"/>
            <ac:spMk id="5" creationId="{B68E704F-F9E1-4740-8257-9E752EEA6349}"/>
          </ac:spMkLst>
        </pc:spChg>
        <pc:spChg chg="del">
          <ac:chgData name="Mike" userId="d0a08d64-8e7d-4cb1-822f-bb014e94aa25" providerId="ADAL" clId="{869CE833-B55F-4AC7-9FFF-A668E74AA0F4}" dt="2020-09-30T18:03:57.264" v="342"/>
          <ac:spMkLst>
            <pc:docMk/>
            <pc:sldMk cId="3814837936" sldId="265"/>
            <ac:spMk id="6" creationId="{D184C880-B5F3-4E16-9B16-0D9451682A03}"/>
          </ac:spMkLst>
        </pc:spChg>
        <pc:spChg chg="del">
          <ac:chgData name="Mike" userId="d0a08d64-8e7d-4cb1-822f-bb014e94aa25" providerId="ADAL" clId="{869CE833-B55F-4AC7-9FFF-A668E74AA0F4}" dt="2020-09-30T18:03:57.264" v="342"/>
          <ac:spMkLst>
            <pc:docMk/>
            <pc:sldMk cId="3814837936" sldId="265"/>
            <ac:spMk id="7" creationId="{D39185F4-57F3-4FB4-AE47-C0C609B03736}"/>
          </ac:spMkLst>
        </pc:spChg>
        <pc:spChg chg="del">
          <ac:chgData name="Mike" userId="d0a08d64-8e7d-4cb1-822f-bb014e94aa25" providerId="ADAL" clId="{869CE833-B55F-4AC7-9FFF-A668E74AA0F4}" dt="2020-09-30T18:03:57.264" v="342"/>
          <ac:spMkLst>
            <pc:docMk/>
            <pc:sldMk cId="3814837936" sldId="265"/>
            <ac:spMk id="8" creationId="{F61700F5-F71E-4495-A014-F2F409B0E7F4}"/>
          </ac:spMkLst>
        </pc:spChg>
        <pc:spChg chg="del">
          <ac:chgData name="Mike" userId="d0a08d64-8e7d-4cb1-822f-bb014e94aa25" providerId="ADAL" clId="{869CE833-B55F-4AC7-9FFF-A668E74AA0F4}" dt="2020-09-30T18:03:57.264" v="342"/>
          <ac:spMkLst>
            <pc:docMk/>
            <pc:sldMk cId="3814837936" sldId="265"/>
            <ac:spMk id="9" creationId="{7262FECB-9F60-4DB7-A665-FDEA31F34B88}"/>
          </ac:spMkLst>
        </pc:spChg>
        <pc:spChg chg="add mod">
          <ac:chgData name="Mike" userId="d0a08d64-8e7d-4cb1-822f-bb014e94aa25" providerId="ADAL" clId="{869CE833-B55F-4AC7-9FFF-A668E74AA0F4}" dt="2020-09-30T18:03:57.264" v="342"/>
          <ac:spMkLst>
            <pc:docMk/>
            <pc:sldMk cId="3814837936" sldId="265"/>
            <ac:spMk id="10" creationId="{2B53DF83-AAA3-4DAF-978E-32BBBB9F9145}"/>
          </ac:spMkLst>
        </pc:spChg>
        <pc:spChg chg="add mod">
          <ac:chgData name="Mike" userId="d0a08d64-8e7d-4cb1-822f-bb014e94aa25" providerId="ADAL" clId="{869CE833-B55F-4AC7-9FFF-A668E74AA0F4}" dt="2020-09-30T18:03:57.264" v="342"/>
          <ac:spMkLst>
            <pc:docMk/>
            <pc:sldMk cId="3814837936" sldId="265"/>
            <ac:spMk id="11" creationId="{13ABEE7C-88C2-4653-A395-310A0EAA27C6}"/>
          </ac:spMkLst>
        </pc:spChg>
        <pc:spChg chg="add mod">
          <ac:chgData name="Mike" userId="d0a08d64-8e7d-4cb1-822f-bb014e94aa25" providerId="ADAL" clId="{869CE833-B55F-4AC7-9FFF-A668E74AA0F4}" dt="2020-09-30T18:03:57.264" v="342"/>
          <ac:spMkLst>
            <pc:docMk/>
            <pc:sldMk cId="3814837936" sldId="265"/>
            <ac:spMk id="12" creationId="{99FF7463-EF66-478E-960E-2DC3A8501E85}"/>
          </ac:spMkLst>
        </pc:spChg>
        <pc:spChg chg="add mod">
          <ac:chgData name="Mike" userId="d0a08d64-8e7d-4cb1-822f-bb014e94aa25" providerId="ADAL" clId="{869CE833-B55F-4AC7-9FFF-A668E74AA0F4}" dt="2020-09-30T18:03:57.264" v="342"/>
          <ac:spMkLst>
            <pc:docMk/>
            <pc:sldMk cId="3814837936" sldId="265"/>
            <ac:spMk id="13" creationId="{BF88944B-B97A-467A-9498-52621EF6D564}"/>
          </ac:spMkLst>
        </pc:spChg>
        <pc:spChg chg="add mod">
          <ac:chgData name="Mike" userId="d0a08d64-8e7d-4cb1-822f-bb014e94aa25" providerId="ADAL" clId="{869CE833-B55F-4AC7-9FFF-A668E74AA0F4}" dt="2020-09-30T18:03:57.264" v="342"/>
          <ac:spMkLst>
            <pc:docMk/>
            <pc:sldMk cId="3814837936" sldId="265"/>
            <ac:spMk id="14" creationId="{5B4F9D05-A896-45E0-A66F-A3FABBDCD3E7}"/>
          </ac:spMkLst>
        </pc:spChg>
        <pc:spChg chg="add mod">
          <ac:chgData name="Mike" userId="d0a08d64-8e7d-4cb1-822f-bb014e94aa25" providerId="ADAL" clId="{869CE833-B55F-4AC7-9FFF-A668E74AA0F4}" dt="2020-09-30T18:03:57.264" v="342"/>
          <ac:spMkLst>
            <pc:docMk/>
            <pc:sldMk cId="3814837936" sldId="265"/>
            <ac:spMk id="15" creationId="{7A82CA40-676A-4CB7-8E1C-A82C4BBFA59B}"/>
          </ac:spMkLst>
        </pc:spChg>
        <pc:spChg chg="add mod">
          <ac:chgData name="Mike" userId="d0a08d64-8e7d-4cb1-822f-bb014e94aa25" providerId="ADAL" clId="{869CE833-B55F-4AC7-9FFF-A668E74AA0F4}" dt="2020-09-30T18:03:57.264" v="342"/>
          <ac:spMkLst>
            <pc:docMk/>
            <pc:sldMk cId="3814837936" sldId="265"/>
            <ac:spMk id="16" creationId="{413B9BE7-EE9E-403D-8D35-79C29CA21264}"/>
          </ac:spMkLst>
        </pc:spChg>
        <pc:spChg chg="add mod">
          <ac:chgData name="Mike" userId="d0a08d64-8e7d-4cb1-822f-bb014e94aa25" providerId="ADAL" clId="{869CE833-B55F-4AC7-9FFF-A668E74AA0F4}" dt="2020-09-30T18:03:57.264" v="342"/>
          <ac:spMkLst>
            <pc:docMk/>
            <pc:sldMk cId="3814837936" sldId="265"/>
            <ac:spMk id="17" creationId="{EF4E1FA9-AB93-485F-9A53-2D04E7C23FA0}"/>
          </ac:spMkLst>
        </pc:spChg>
        <pc:spChg chg="add del mod">
          <ac:chgData name="Mike" userId="d0a08d64-8e7d-4cb1-822f-bb014e94aa25" providerId="ADAL" clId="{869CE833-B55F-4AC7-9FFF-A668E74AA0F4}" dt="2020-09-30T18:04:21.850" v="349" actId="931"/>
          <ac:spMkLst>
            <pc:docMk/>
            <pc:sldMk cId="3814837936" sldId="265"/>
            <ac:spMk id="18" creationId="{FADA4F19-54AD-4A57-9743-73E3843192E8}"/>
          </ac:spMkLst>
        </pc:spChg>
        <pc:picChg chg="add del mod">
          <ac:chgData name="Mike" userId="d0a08d64-8e7d-4cb1-822f-bb014e94aa25" providerId="ADAL" clId="{869CE833-B55F-4AC7-9FFF-A668E74AA0F4}" dt="2020-09-30T18:04:21.850" v="349" actId="931"/>
          <ac:picMkLst>
            <pc:docMk/>
            <pc:sldMk cId="3814837936" sldId="265"/>
            <ac:picMk id="20" creationId="{DF2CCAA1-964B-4C75-A51A-F329FE459310}"/>
          </ac:picMkLst>
        </pc:picChg>
      </pc:sldChg>
      <pc:sldMasterChg chg="modSldLayout">
        <pc:chgData name="Mike" userId="d0a08d64-8e7d-4cb1-822f-bb014e94aa25" providerId="ADAL" clId="{869CE833-B55F-4AC7-9FFF-A668E74AA0F4}" dt="2020-09-30T18:03:50.020" v="341" actId="20577"/>
        <pc:sldMasterMkLst>
          <pc:docMk/>
          <pc:sldMasterMk cId="867434577" sldId="2147483648"/>
        </pc:sldMasterMkLst>
        <pc:sldLayoutChg chg="addSp delSp modSp">
          <pc:chgData name="Mike" userId="d0a08d64-8e7d-4cb1-822f-bb014e94aa25" providerId="ADAL" clId="{869CE833-B55F-4AC7-9FFF-A668E74AA0F4}" dt="2020-09-30T18:03:50.020" v="341" actId="20577"/>
          <pc:sldLayoutMkLst>
            <pc:docMk/>
            <pc:sldMasterMk cId="867434577" sldId="2147483648"/>
            <pc:sldLayoutMk cId="1922021785" sldId="2147483649"/>
          </pc:sldLayoutMkLst>
          <pc:spChg chg="add del">
            <ac:chgData name="Mike" userId="d0a08d64-8e7d-4cb1-822f-bb014e94aa25" providerId="ADAL" clId="{869CE833-B55F-4AC7-9FFF-A668E74AA0F4}" dt="2020-09-30T17:50:34.612" v="39" actId="11529"/>
            <ac:spMkLst>
              <pc:docMk/>
              <pc:sldMasterMk cId="867434577" sldId="2147483648"/>
              <pc:sldLayoutMk cId="1922021785" sldId="2147483649"/>
              <ac:spMk id="2" creationId="{098FF2FF-4B58-4583-BBA6-7B72A1227872}"/>
            </ac:spMkLst>
          </pc:spChg>
          <pc:spChg chg="add del mod">
            <ac:chgData name="Mike" userId="d0a08d64-8e7d-4cb1-822f-bb014e94aa25" providerId="ADAL" clId="{869CE833-B55F-4AC7-9FFF-A668E74AA0F4}" dt="2020-09-30T17:54:32.267" v="165" actId="404"/>
            <ac:spMkLst>
              <pc:docMk/>
              <pc:sldMasterMk cId="867434577" sldId="2147483648"/>
              <pc:sldLayoutMk cId="1922021785" sldId="2147483649"/>
              <ac:spMk id="3" creationId="{0DCEEE80-55FC-4C01-BF69-7893FE071905}"/>
            </ac:spMkLst>
          </pc:spChg>
          <pc:spChg chg="add del">
            <ac:chgData name="Mike" userId="d0a08d64-8e7d-4cb1-822f-bb014e94aa25" providerId="ADAL" clId="{869CE833-B55F-4AC7-9FFF-A668E74AA0F4}" dt="2020-09-30T18:00:29.110" v="298" actId="11529"/>
            <ac:spMkLst>
              <pc:docMk/>
              <pc:sldMasterMk cId="867434577" sldId="2147483648"/>
              <pc:sldLayoutMk cId="1922021785" sldId="2147483649"/>
              <ac:spMk id="4" creationId="{4674B94E-A1C3-4116-952C-713C46ECE443}"/>
            </ac:spMkLst>
          </pc:spChg>
          <pc:spChg chg="add mod">
            <ac:chgData name="Mike" userId="d0a08d64-8e7d-4cb1-822f-bb014e94aa25" providerId="ADAL" clId="{869CE833-B55F-4AC7-9FFF-A668E74AA0F4}" dt="2020-09-30T18:01:04.035" v="312" actId="20577"/>
            <ac:spMkLst>
              <pc:docMk/>
              <pc:sldMasterMk cId="867434577" sldId="2147483648"/>
              <pc:sldLayoutMk cId="1922021785" sldId="2147483649"/>
              <ac:spMk id="5" creationId="{D89CBDAD-AA6C-4552-BB44-9D9476EBC7EE}"/>
            </ac:spMkLst>
          </pc:spChg>
          <pc:spChg chg="mod">
            <ac:chgData name="Mike" userId="d0a08d64-8e7d-4cb1-822f-bb014e94aa25" providerId="ADAL" clId="{869CE833-B55F-4AC7-9FFF-A668E74AA0F4}" dt="2020-09-30T18:02:22.342" v="315" actId="1076"/>
            <ac:spMkLst>
              <pc:docMk/>
              <pc:sldMasterMk cId="867434577" sldId="2147483648"/>
              <pc:sldLayoutMk cId="1922021785" sldId="2147483649"/>
              <ac:spMk id="6" creationId="{4417CECA-8501-4ABB-987C-E32FBCDE6203}"/>
            </ac:spMkLst>
          </pc:spChg>
          <pc:spChg chg="mod">
            <ac:chgData name="Mike" userId="d0a08d64-8e7d-4cb1-822f-bb014e94aa25" providerId="ADAL" clId="{869CE833-B55F-4AC7-9FFF-A668E74AA0F4}" dt="2020-09-30T17:50:17.044" v="38" actId="20577"/>
            <ac:spMkLst>
              <pc:docMk/>
              <pc:sldMasterMk cId="867434577" sldId="2147483648"/>
              <pc:sldLayoutMk cId="1922021785" sldId="2147483649"/>
              <ac:spMk id="32" creationId="{7EEB1A16-CB35-4FFF-BCAC-36A9C46BB538}"/>
            </ac:spMkLst>
          </pc:spChg>
          <pc:spChg chg="add mod">
            <ac:chgData name="Mike" userId="d0a08d64-8e7d-4cb1-822f-bb014e94aa25" providerId="ADAL" clId="{869CE833-B55F-4AC7-9FFF-A668E74AA0F4}" dt="2020-09-30T17:54:36.156" v="167" actId="404"/>
            <ac:spMkLst>
              <pc:docMk/>
              <pc:sldMasterMk cId="867434577" sldId="2147483648"/>
              <pc:sldLayoutMk cId="1922021785" sldId="2147483649"/>
              <ac:spMk id="35" creationId="{6DFB7C42-CEA2-4A14-939B-FA48F447DF0A}"/>
            </ac:spMkLst>
          </pc:spChg>
          <pc:spChg chg="add mod">
            <ac:chgData name="Mike" userId="d0a08d64-8e7d-4cb1-822f-bb014e94aa25" providerId="ADAL" clId="{869CE833-B55F-4AC7-9FFF-A668E74AA0F4}" dt="2020-09-30T17:54:39.606" v="169" actId="404"/>
            <ac:spMkLst>
              <pc:docMk/>
              <pc:sldMasterMk cId="867434577" sldId="2147483648"/>
              <pc:sldLayoutMk cId="1922021785" sldId="2147483649"/>
              <ac:spMk id="36" creationId="{51B51587-E056-43F3-82AD-34F3E58981FF}"/>
            </ac:spMkLst>
          </pc:spChg>
          <pc:spChg chg="add mod">
            <ac:chgData name="Mike" userId="d0a08d64-8e7d-4cb1-822f-bb014e94aa25" providerId="ADAL" clId="{869CE833-B55F-4AC7-9FFF-A668E74AA0F4}" dt="2020-09-30T17:55:09.763" v="175" actId="403"/>
            <ac:spMkLst>
              <pc:docMk/>
              <pc:sldMasterMk cId="867434577" sldId="2147483648"/>
              <pc:sldLayoutMk cId="1922021785" sldId="2147483649"/>
              <ac:spMk id="37" creationId="{FF33BEFC-B43E-44B3-9A07-E6CAE57180A9}"/>
            </ac:spMkLst>
          </pc:spChg>
          <pc:spChg chg="add mod">
            <ac:chgData name="Mike" userId="d0a08d64-8e7d-4cb1-822f-bb014e94aa25" providerId="ADAL" clId="{869CE833-B55F-4AC7-9FFF-A668E74AA0F4}" dt="2020-09-30T18:02:55.065" v="321" actId="14100"/>
            <ac:spMkLst>
              <pc:docMk/>
              <pc:sldMasterMk cId="867434577" sldId="2147483648"/>
              <pc:sldLayoutMk cId="1922021785" sldId="2147483649"/>
              <ac:spMk id="38" creationId="{722C17CC-4640-4919-A6D8-1909CE4EE8FD}"/>
            </ac:spMkLst>
          </pc:spChg>
          <pc:spChg chg="add mod">
            <ac:chgData name="Mike" userId="d0a08d64-8e7d-4cb1-822f-bb014e94aa25" providerId="ADAL" clId="{869CE833-B55F-4AC7-9FFF-A668E74AA0F4}" dt="2020-09-30T18:03:50.020" v="341" actId="20577"/>
            <ac:spMkLst>
              <pc:docMk/>
              <pc:sldMasterMk cId="867434577" sldId="2147483648"/>
              <pc:sldLayoutMk cId="1922021785" sldId="2147483649"/>
              <ac:spMk id="39" creationId="{59B4600E-7D92-4F97-A4B5-72D13F5484D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BF4C7-6369-4EC4-B6B0-2DD2D6865A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9D69A8-7BB7-4812-B793-CCBF200879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68F46-47FF-4DBC-AC60-C3D9D706A82E}" type="datetimeFigureOut">
              <a:rPr lang="en-US" smtClean="0"/>
              <a:t>1/12/2021</a:t>
            </a:fld>
            <a:endParaRPr lang="en-US"/>
          </a:p>
        </p:txBody>
      </p:sp>
      <p:sp>
        <p:nvSpPr>
          <p:cNvPr id="4" name="Footer Placeholder 3">
            <a:extLst>
              <a:ext uri="{FF2B5EF4-FFF2-40B4-BE49-F238E27FC236}">
                <a16:creationId xmlns:a16="http://schemas.microsoft.com/office/drawing/2014/main" id="{A3360065-5877-48C7-AECE-0700C0E5B4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11678C-5909-4E49-9BDD-112BA38CE6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C12F89-64EC-4E3A-AD74-F8A7F3F1D440}" type="slidenum">
              <a:rPr lang="en-US" smtClean="0"/>
              <a:t>‹#›</a:t>
            </a:fld>
            <a:endParaRPr lang="en-US"/>
          </a:p>
        </p:txBody>
      </p:sp>
    </p:spTree>
    <p:extLst>
      <p:ext uri="{BB962C8B-B14F-4D97-AF65-F5344CB8AC3E}">
        <p14:creationId xmlns:p14="http://schemas.microsoft.com/office/powerpoint/2010/main" val="42651977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A3828B-7AAC-4258-A825-4E8A487405A2}"/>
              </a:ext>
            </a:extLst>
          </p:cNvPr>
          <p:cNvSpPr/>
          <p:nvPr userDrawn="1"/>
        </p:nvSpPr>
        <p:spPr>
          <a:xfrm>
            <a:off x="8839200" y="6583680"/>
            <a:ext cx="914400" cy="274320"/>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2D51CF-3502-4D70-B69D-07C0426582BA}"/>
              </a:ext>
            </a:extLst>
          </p:cNvPr>
          <p:cNvSpPr/>
          <p:nvPr userDrawn="1"/>
        </p:nvSpPr>
        <p:spPr>
          <a:xfrm>
            <a:off x="9731835" y="6583680"/>
            <a:ext cx="914400" cy="274320"/>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5ED41D-F7F6-4167-BED8-2FD3D662B2A6}"/>
              </a:ext>
            </a:extLst>
          </p:cNvPr>
          <p:cNvSpPr/>
          <p:nvPr userDrawn="1"/>
        </p:nvSpPr>
        <p:spPr>
          <a:xfrm>
            <a:off x="10646236" y="6583680"/>
            <a:ext cx="914400" cy="274320"/>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68F4D0-B0F6-446B-B601-AA8BE0E5B9D4}"/>
              </a:ext>
            </a:extLst>
          </p:cNvPr>
          <p:cNvSpPr/>
          <p:nvPr userDrawn="1"/>
        </p:nvSpPr>
        <p:spPr>
          <a:xfrm>
            <a:off x="11560635" y="6583680"/>
            <a:ext cx="631365" cy="274320"/>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BC2ED4F-54F3-42A1-B0B1-65F61CDB9287}"/>
              </a:ext>
            </a:extLst>
          </p:cNvPr>
          <p:cNvSpPr txBox="1"/>
          <p:nvPr userDrawn="1"/>
        </p:nvSpPr>
        <p:spPr>
          <a:xfrm>
            <a:off x="1533525" y="1095375"/>
            <a:ext cx="9112710" cy="1154162"/>
          </a:xfrm>
          <a:prstGeom prst="rect">
            <a:avLst/>
          </a:prstGeom>
          <a:noFill/>
        </p:spPr>
        <p:txBody>
          <a:bodyPr wrap="square" rtlCol="0">
            <a:spAutoFit/>
          </a:bodyPr>
          <a:lstStyle/>
          <a:p>
            <a:pPr algn="ctr">
              <a:spcAft>
                <a:spcPts val="600"/>
              </a:spcAft>
            </a:pPr>
            <a:r>
              <a:rPr lang="en-US" sz="6900" dirty="0">
                <a:solidFill>
                  <a:srgbClr val="782F40"/>
                </a:solidFill>
              </a:rPr>
              <a:t>Next Presenter:</a:t>
            </a:r>
          </a:p>
        </p:txBody>
      </p:sp>
      <p:sp>
        <p:nvSpPr>
          <p:cNvPr id="12" name="Text Placeholder 11">
            <a:extLst>
              <a:ext uri="{FF2B5EF4-FFF2-40B4-BE49-F238E27FC236}">
                <a16:creationId xmlns:a16="http://schemas.microsoft.com/office/drawing/2014/main" id="{4F04269A-FDA9-46EB-B0A0-0E4F7C8518D3}"/>
              </a:ext>
            </a:extLst>
          </p:cNvPr>
          <p:cNvSpPr>
            <a:spLocks noGrp="1"/>
          </p:cNvSpPr>
          <p:nvPr>
            <p:ph type="body" sz="quarter" idx="10" hasCustomPrompt="1"/>
          </p:nvPr>
        </p:nvSpPr>
        <p:spPr>
          <a:xfrm>
            <a:off x="2460625" y="2524125"/>
            <a:ext cx="7270750" cy="1800225"/>
          </a:xfrm>
          <a:prstGeom prst="rect">
            <a:avLst/>
          </a:prstGeom>
        </p:spPr>
        <p:txBody>
          <a:bodyPr/>
          <a:lstStyle>
            <a:lvl1pPr marL="0" indent="0" algn="ctr">
              <a:buFont typeface="Arial" panose="020B0604020202020204" pitchFamily="34" charset="0"/>
              <a:buNone/>
              <a:defRPr sz="6000">
                <a:solidFill>
                  <a:srgbClr val="782F40"/>
                </a:solidFill>
              </a:defRPr>
            </a:lvl1pPr>
          </a:lstStyle>
          <a:p>
            <a:pPr lvl="0"/>
            <a:r>
              <a:rPr lang="en-US" dirty="0"/>
              <a:t>Presenter Name</a:t>
            </a:r>
          </a:p>
        </p:txBody>
      </p:sp>
      <p:sp>
        <p:nvSpPr>
          <p:cNvPr id="13" name="TextBox 12">
            <a:extLst>
              <a:ext uri="{FF2B5EF4-FFF2-40B4-BE49-F238E27FC236}">
                <a16:creationId xmlns:a16="http://schemas.microsoft.com/office/drawing/2014/main" id="{D8A06425-8A83-4F68-9D1F-EB764C90FFFE}"/>
              </a:ext>
            </a:extLst>
          </p:cNvPr>
          <p:cNvSpPr txBox="1"/>
          <p:nvPr userDrawn="1"/>
        </p:nvSpPr>
        <p:spPr>
          <a:xfrm>
            <a:off x="3889035" y="6234893"/>
            <a:ext cx="4280589" cy="646331"/>
          </a:xfrm>
          <a:prstGeom prst="rect">
            <a:avLst/>
          </a:prstGeom>
          <a:noFill/>
        </p:spPr>
        <p:txBody>
          <a:bodyPr wrap="square" rtlCol="0">
            <a:spAutoFit/>
          </a:bodyPr>
          <a:lstStyle/>
          <a:p>
            <a:pPr algn="ctr"/>
            <a:r>
              <a:rPr lang="en-US" dirty="0">
                <a:solidFill>
                  <a:schemeClr val="bg1"/>
                </a:solidFill>
              </a:rPr>
              <a:t>All Research Profiles Available at:</a:t>
            </a:r>
          </a:p>
          <a:p>
            <a:pPr algn="ctr"/>
            <a:r>
              <a:rPr lang="en-US" dirty="0">
                <a:solidFill>
                  <a:schemeClr val="bg1"/>
                </a:solidFill>
              </a:rPr>
              <a:t>research.fsu.edu/Collaborative Collision</a:t>
            </a:r>
          </a:p>
        </p:txBody>
      </p:sp>
    </p:spTree>
    <p:extLst>
      <p:ext uri="{BB962C8B-B14F-4D97-AF65-F5344CB8AC3E}">
        <p14:creationId xmlns:p14="http://schemas.microsoft.com/office/powerpoint/2010/main" val="388297473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1.11022E-16 -1.11111E-6 L 0.07318 -2.59259E-6 " pathEditMode="relative" rAng="0" ptsTypes="AA">
                                      <p:cBhvr>
                                        <p:cTn id="6" dur="5000" fill="hold"/>
                                        <p:tgtEl>
                                          <p:spTgt spid="7"/>
                                        </p:tgtEl>
                                        <p:attrNameLst>
                                          <p:attrName>ppt_x</p:attrName>
                                          <p:attrName>ppt_y</p:attrName>
                                        </p:attrNameLst>
                                      </p:cBhvr>
                                      <p:rCtr x="3646" y="0"/>
                                    </p:animMotion>
                                  </p:childTnLst>
                                </p:cTn>
                              </p:par>
                            </p:childTnLst>
                          </p:cTn>
                        </p:par>
                        <p:par>
                          <p:cTn id="7" fill="hold">
                            <p:stCondLst>
                              <p:cond delay="5000"/>
                            </p:stCondLst>
                            <p:childTnLst>
                              <p:par>
                                <p:cTn id="8" presetID="1" presetClass="exit" presetSubtype="0" fill="hold" grpId="1"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par>
                          <p:cTn id="10" fill="hold">
                            <p:stCondLst>
                              <p:cond delay="5000"/>
                            </p:stCondLst>
                            <p:childTnLst>
                              <p:par>
                                <p:cTn id="11" presetID="63" presetClass="path" presetSubtype="0" fill="hold" grpId="0" nodeType="afterEffect">
                                  <p:stCondLst>
                                    <p:cond delay="0"/>
                                  </p:stCondLst>
                                  <p:childTnLst>
                                    <p:animMotion origin="layout" path="M 2.91667E-6 -1.11111E-6 L 0.075 -2.59259E-6 " pathEditMode="relative" rAng="0" ptsTypes="AA">
                                      <p:cBhvr>
                                        <p:cTn id="12" dur="5000" fill="hold"/>
                                        <p:tgtEl>
                                          <p:spTgt spid="8"/>
                                        </p:tgtEl>
                                        <p:attrNameLst>
                                          <p:attrName>ppt_x</p:attrName>
                                          <p:attrName>ppt_y</p:attrName>
                                        </p:attrNameLst>
                                      </p:cBhvr>
                                      <p:rCtr x="3750" y="0"/>
                                    </p:animMotion>
                                  </p:childTnLst>
                                </p:cTn>
                              </p:par>
                            </p:childTnLst>
                          </p:cTn>
                        </p:par>
                        <p:par>
                          <p:cTn id="13" fill="hold">
                            <p:stCondLst>
                              <p:cond delay="10000"/>
                            </p:stCondLst>
                            <p:childTnLst>
                              <p:par>
                                <p:cTn id="14" presetID="1" presetClass="exit" presetSubtype="0" fill="hold" grpId="1" nodeType="afterEffect">
                                  <p:stCondLst>
                                    <p:cond delay="0"/>
                                  </p:stCondLst>
                                  <p:childTnLst>
                                    <p:set>
                                      <p:cBhvr>
                                        <p:cTn id="15" dur="1" fill="hold">
                                          <p:stCondLst>
                                            <p:cond delay="0"/>
                                          </p:stCondLst>
                                        </p:cTn>
                                        <p:tgtEl>
                                          <p:spTgt spid="8"/>
                                        </p:tgtEl>
                                        <p:attrNameLst>
                                          <p:attrName>style.visibility</p:attrName>
                                        </p:attrNameLst>
                                      </p:cBhvr>
                                      <p:to>
                                        <p:strVal val="hidden"/>
                                      </p:to>
                                    </p:set>
                                  </p:childTnLst>
                                </p:cTn>
                              </p:par>
                            </p:childTnLst>
                          </p:cTn>
                        </p:par>
                        <p:par>
                          <p:cTn id="16" fill="hold">
                            <p:stCondLst>
                              <p:cond delay="10000"/>
                            </p:stCondLst>
                            <p:childTnLst>
                              <p:par>
                                <p:cTn id="17" presetID="63" presetClass="path" presetSubtype="0" fill="hold" grpId="0" nodeType="afterEffect">
                                  <p:stCondLst>
                                    <p:cond delay="0"/>
                                  </p:stCondLst>
                                  <p:childTnLst>
                                    <p:animMotion origin="layout" path="M 2.91667E-6 -1.11111E-6 L 0.075 0.00023 " pathEditMode="fixed" rAng="0" ptsTypes="AA">
                                      <p:cBhvr>
                                        <p:cTn id="18" dur="5000" fill="hold"/>
                                        <p:tgtEl>
                                          <p:spTgt spid="9"/>
                                        </p:tgtEl>
                                        <p:attrNameLst>
                                          <p:attrName>ppt_x</p:attrName>
                                          <p:attrName>ppt_y</p:attrName>
                                        </p:attrNameLst>
                                      </p:cBhvr>
                                      <p:rCtr x="3750" y="0"/>
                                    </p:animMotion>
                                  </p:childTnLst>
                                </p:cTn>
                              </p:par>
                            </p:childTnLst>
                          </p:cTn>
                        </p:par>
                        <p:par>
                          <p:cTn id="19" fill="hold">
                            <p:stCondLst>
                              <p:cond delay="15000"/>
                            </p:stCondLst>
                            <p:childTnLst>
                              <p:par>
                                <p:cTn id="20" presetID="1" presetClass="exit" presetSubtype="0" fill="hold" grpId="1" nodeType="after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p:stCondLst>
                              <p:cond delay="15000"/>
                            </p:stCondLst>
                            <p:childTnLst>
                              <p:par>
                                <p:cTn id="23" presetID="63" presetClass="path" presetSubtype="0" fill="hold" grpId="0" nodeType="afterEffect">
                                  <p:stCondLst>
                                    <p:cond delay="0"/>
                                  </p:stCondLst>
                                  <p:childTnLst>
                                    <p:animMotion origin="layout" path="M 1.45833E-6 -1.11111E-6 L 0.05182 0.00023 " pathEditMode="fixed" rAng="0" ptsTypes="AA">
                                      <p:cBhvr>
                                        <p:cTn id="24" dur="5000" fill="hold"/>
                                        <p:tgtEl>
                                          <p:spTgt spid="10"/>
                                        </p:tgtEl>
                                        <p:attrNameLst>
                                          <p:attrName>ppt_x</p:attrName>
                                          <p:attrName>ppt_y</p:attrName>
                                        </p:attrNameLst>
                                      </p:cBhvr>
                                      <p:rCtr x="2591" y="0"/>
                                    </p:animMotion>
                                  </p:childTnLst>
                                </p:cTn>
                              </p:par>
                            </p:childTnLst>
                          </p:cTn>
                        </p:par>
                        <p:par>
                          <p:cTn id="25" fill="hold">
                            <p:stCondLst>
                              <p:cond delay="20000"/>
                            </p:stCondLst>
                            <p:childTnLst>
                              <p:par>
                                <p:cTn id="26" presetID="1" presetClass="exit" presetSubtype="0" fill="hold" grpId="1" nodeType="after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arch Profi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2ED57A-EC5F-4B11-945E-7E7E2A8C1167}"/>
              </a:ext>
            </a:extLst>
          </p:cNvPr>
          <p:cNvSpPr/>
          <p:nvPr userDrawn="1"/>
        </p:nvSpPr>
        <p:spPr>
          <a:xfrm>
            <a:off x="0" y="6210809"/>
            <a:ext cx="12192000" cy="647191"/>
          </a:xfrm>
          <a:prstGeom prst="rect">
            <a:avLst/>
          </a:prstGeom>
          <a:gradFill flip="none" rotWithShape="1">
            <a:gsLst>
              <a:gs pos="0">
                <a:srgbClr val="782F40"/>
              </a:gs>
              <a:gs pos="30000">
                <a:srgbClr val="782F40"/>
              </a:gs>
              <a:gs pos="76000">
                <a:schemeClr val="bg1">
                  <a:lumMod val="8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drawing, food, plate&#10;&#10;Description automatically generated">
            <a:extLst>
              <a:ext uri="{FF2B5EF4-FFF2-40B4-BE49-F238E27FC236}">
                <a16:creationId xmlns:a16="http://schemas.microsoft.com/office/drawing/2014/main" id="{818C94F9-79C8-4B85-B40A-38AA6B493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336" y="6220844"/>
            <a:ext cx="2786645" cy="647191"/>
          </a:xfrm>
          <a:prstGeom prst="rect">
            <a:avLst/>
          </a:prstGeom>
        </p:spPr>
      </p:pic>
      <p:sp>
        <p:nvSpPr>
          <p:cNvPr id="24" name="Rectangle 23">
            <a:extLst>
              <a:ext uri="{FF2B5EF4-FFF2-40B4-BE49-F238E27FC236}">
                <a16:creationId xmlns:a16="http://schemas.microsoft.com/office/drawing/2014/main" id="{B621AAD7-2CDC-4877-ACDF-E2D901DD7696}"/>
              </a:ext>
            </a:extLst>
          </p:cNvPr>
          <p:cNvSpPr/>
          <p:nvPr userDrawn="1"/>
        </p:nvSpPr>
        <p:spPr>
          <a:xfrm>
            <a:off x="0" y="0"/>
            <a:ext cx="12192000" cy="6200774"/>
          </a:xfrm>
          <a:prstGeom prst="rect">
            <a:avLst/>
          </a:prstGeom>
          <a:noFill/>
          <a:ln w="28575">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EBFE975-D69C-41A7-B74A-5D4A5FE510C5}"/>
              </a:ext>
            </a:extLst>
          </p:cNvPr>
          <p:cNvCxnSpPr>
            <a:cxnSpLocks/>
          </p:cNvCxnSpPr>
          <p:nvPr userDrawn="1"/>
        </p:nvCxnSpPr>
        <p:spPr>
          <a:xfrm>
            <a:off x="3352800" y="0"/>
            <a:ext cx="0" cy="6200774"/>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E022B5E-AD0F-4EA6-A2F1-A8C0884E77C8}"/>
              </a:ext>
            </a:extLst>
          </p:cNvPr>
          <p:cNvCxnSpPr>
            <a:cxnSpLocks/>
          </p:cNvCxnSpPr>
          <p:nvPr userDrawn="1"/>
        </p:nvCxnSpPr>
        <p:spPr>
          <a:xfrm>
            <a:off x="8839200" y="0"/>
            <a:ext cx="0" cy="6210809"/>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4DF6B70-50FA-4F85-9622-1C99B5531C6F}"/>
              </a:ext>
            </a:extLst>
          </p:cNvPr>
          <p:cNvSpPr/>
          <p:nvPr userDrawn="1"/>
        </p:nvSpPr>
        <p:spPr>
          <a:xfrm>
            <a:off x="0" y="3443042"/>
            <a:ext cx="3352791" cy="461665"/>
          </a:xfrm>
          <a:prstGeom prst="rect">
            <a:avLst/>
          </a:prstGeom>
        </p:spPr>
        <p:txBody>
          <a:bodyPr wrap="square">
            <a:spAutoFit/>
          </a:bodyPr>
          <a:lstStyle/>
          <a:p>
            <a:pPr algn="ctr"/>
            <a:r>
              <a:rPr lang="en-US" sz="2400" b="1" dirty="0">
                <a:solidFill>
                  <a:srgbClr val="782F40"/>
                </a:solidFill>
              </a:rPr>
              <a:t>Expertise/Interests</a:t>
            </a:r>
          </a:p>
        </p:txBody>
      </p:sp>
      <p:cxnSp>
        <p:nvCxnSpPr>
          <p:cNvPr id="28" name="Straight Connector 27">
            <a:extLst>
              <a:ext uri="{FF2B5EF4-FFF2-40B4-BE49-F238E27FC236}">
                <a16:creationId xmlns:a16="http://schemas.microsoft.com/office/drawing/2014/main" id="{8990E38C-BB6F-4AE2-A9B5-DC1A2DD5C825}"/>
              </a:ext>
            </a:extLst>
          </p:cNvPr>
          <p:cNvCxnSpPr/>
          <p:nvPr userDrawn="1"/>
        </p:nvCxnSpPr>
        <p:spPr>
          <a:xfrm>
            <a:off x="0" y="3429000"/>
            <a:ext cx="3352791" cy="0"/>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BBB2EE-2FA5-4548-8B19-ED3776C3CF7A}"/>
              </a:ext>
            </a:extLst>
          </p:cNvPr>
          <p:cNvCxnSpPr>
            <a:cxnSpLocks/>
          </p:cNvCxnSpPr>
          <p:nvPr userDrawn="1"/>
        </p:nvCxnSpPr>
        <p:spPr>
          <a:xfrm>
            <a:off x="3352791" y="3429000"/>
            <a:ext cx="5486409" cy="0"/>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85B90E6-CB06-49BC-959A-2BA1FD3637BE}"/>
              </a:ext>
            </a:extLst>
          </p:cNvPr>
          <p:cNvSpPr txBox="1"/>
          <p:nvPr userDrawn="1"/>
        </p:nvSpPr>
        <p:spPr>
          <a:xfrm>
            <a:off x="3428380" y="3488872"/>
            <a:ext cx="2600951" cy="369332"/>
          </a:xfrm>
          <a:prstGeom prst="rect">
            <a:avLst/>
          </a:prstGeom>
          <a:noFill/>
        </p:spPr>
        <p:txBody>
          <a:bodyPr wrap="square" rtlCol="0">
            <a:spAutoFit/>
          </a:bodyPr>
          <a:lstStyle/>
          <a:p>
            <a:pPr algn="ctr"/>
            <a:r>
              <a:rPr lang="en-US" b="1" dirty="0">
                <a:solidFill>
                  <a:srgbClr val="782F40"/>
                </a:solidFill>
              </a:rPr>
              <a:t>How I Can Help You</a:t>
            </a:r>
          </a:p>
        </p:txBody>
      </p:sp>
      <p:sp>
        <p:nvSpPr>
          <p:cNvPr id="31" name="TextBox 30">
            <a:extLst>
              <a:ext uri="{FF2B5EF4-FFF2-40B4-BE49-F238E27FC236}">
                <a16:creationId xmlns:a16="http://schemas.microsoft.com/office/drawing/2014/main" id="{96FE63A0-F75B-4E0C-9233-0958560EA23D}"/>
              </a:ext>
            </a:extLst>
          </p:cNvPr>
          <p:cNvSpPr txBox="1"/>
          <p:nvPr userDrawn="1"/>
        </p:nvSpPr>
        <p:spPr>
          <a:xfrm>
            <a:off x="6162660" y="3491594"/>
            <a:ext cx="2600951" cy="369332"/>
          </a:xfrm>
          <a:prstGeom prst="rect">
            <a:avLst/>
          </a:prstGeom>
          <a:noFill/>
        </p:spPr>
        <p:txBody>
          <a:bodyPr wrap="square" rtlCol="0">
            <a:spAutoFit/>
          </a:bodyPr>
          <a:lstStyle/>
          <a:p>
            <a:pPr algn="ctr"/>
            <a:r>
              <a:rPr lang="en-US" b="1" dirty="0">
                <a:solidFill>
                  <a:srgbClr val="782F40"/>
                </a:solidFill>
              </a:rPr>
              <a:t>How You Can Help Me</a:t>
            </a:r>
          </a:p>
        </p:txBody>
      </p:sp>
      <p:sp>
        <p:nvSpPr>
          <p:cNvPr id="32" name="TextBox 31">
            <a:extLst>
              <a:ext uri="{FF2B5EF4-FFF2-40B4-BE49-F238E27FC236}">
                <a16:creationId xmlns:a16="http://schemas.microsoft.com/office/drawing/2014/main" id="{7EEB1A16-CB35-4FFF-BCAC-36A9C46BB538}"/>
              </a:ext>
            </a:extLst>
          </p:cNvPr>
          <p:cNvSpPr txBox="1"/>
          <p:nvPr userDrawn="1"/>
        </p:nvSpPr>
        <p:spPr>
          <a:xfrm>
            <a:off x="3286128" y="50824"/>
            <a:ext cx="5486405" cy="369332"/>
          </a:xfrm>
          <a:prstGeom prst="rect">
            <a:avLst/>
          </a:prstGeom>
          <a:noFill/>
        </p:spPr>
        <p:txBody>
          <a:bodyPr wrap="square" rtlCol="0">
            <a:spAutoFit/>
          </a:bodyPr>
          <a:lstStyle/>
          <a:p>
            <a:pPr algn="ctr"/>
            <a:r>
              <a:rPr lang="en-US" b="1" dirty="0">
                <a:solidFill>
                  <a:srgbClr val="782F40"/>
                </a:solidFill>
              </a:rPr>
              <a:t>My Interest in Climate</a:t>
            </a:r>
            <a:r>
              <a:rPr lang="en-US" b="1" baseline="0" dirty="0">
                <a:solidFill>
                  <a:srgbClr val="782F40"/>
                </a:solidFill>
              </a:rPr>
              <a:t> Solutions</a:t>
            </a:r>
            <a:endParaRPr lang="en-US" b="1" dirty="0">
              <a:solidFill>
                <a:srgbClr val="782F40"/>
              </a:solidFill>
            </a:endParaRPr>
          </a:p>
        </p:txBody>
      </p:sp>
      <p:sp>
        <p:nvSpPr>
          <p:cNvPr id="33" name="Rectangle 32">
            <a:extLst>
              <a:ext uri="{FF2B5EF4-FFF2-40B4-BE49-F238E27FC236}">
                <a16:creationId xmlns:a16="http://schemas.microsoft.com/office/drawing/2014/main" id="{EBB189E8-937B-46BC-8A96-30F4B9E8218D}"/>
              </a:ext>
            </a:extLst>
          </p:cNvPr>
          <p:cNvSpPr/>
          <p:nvPr userDrawn="1"/>
        </p:nvSpPr>
        <p:spPr>
          <a:xfrm>
            <a:off x="9397256" y="50824"/>
            <a:ext cx="2279920" cy="369332"/>
          </a:xfrm>
          <a:prstGeom prst="rect">
            <a:avLst/>
          </a:prstGeom>
        </p:spPr>
        <p:txBody>
          <a:bodyPr wrap="none">
            <a:spAutoFit/>
          </a:bodyPr>
          <a:lstStyle/>
          <a:p>
            <a:pPr algn="ctr"/>
            <a:r>
              <a:rPr lang="en-US" b="1" dirty="0">
                <a:solidFill>
                  <a:srgbClr val="782F40"/>
                </a:solidFill>
              </a:rPr>
              <a:t>Research and Projects</a:t>
            </a:r>
          </a:p>
        </p:txBody>
      </p:sp>
      <p:cxnSp>
        <p:nvCxnSpPr>
          <p:cNvPr id="34" name="Straight Connector 33">
            <a:extLst>
              <a:ext uri="{FF2B5EF4-FFF2-40B4-BE49-F238E27FC236}">
                <a16:creationId xmlns:a16="http://schemas.microsoft.com/office/drawing/2014/main" id="{CDAAECFA-5F73-4A9C-B4BC-00A826E03E89}"/>
              </a:ext>
            </a:extLst>
          </p:cNvPr>
          <p:cNvCxnSpPr>
            <a:cxnSpLocks/>
            <a:endCxn id="24" idx="2"/>
          </p:cNvCxnSpPr>
          <p:nvPr userDrawn="1"/>
        </p:nvCxnSpPr>
        <p:spPr>
          <a:xfrm>
            <a:off x="6095995" y="3429000"/>
            <a:ext cx="5" cy="2771774"/>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8D01706-7087-43A5-8F85-D3B175FC03EF}"/>
              </a:ext>
            </a:extLst>
          </p:cNvPr>
          <p:cNvSpPr/>
          <p:nvPr userDrawn="1"/>
        </p:nvSpPr>
        <p:spPr>
          <a:xfrm>
            <a:off x="8839200" y="6583680"/>
            <a:ext cx="914400" cy="274320"/>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7078C1F-921F-4C79-9B07-7D0B313A149F}"/>
              </a:ext>
            </a:extLst>
          </p:cNvPr>
          <p:cNvSpPr/>
          <p:nvPr userDrawn="1"/>
        </p:nvSpPr>
        <p:spPr>
          <a:xfrm>
            <a:off x="9731835" y="6583680"/>
            <a:ext cx="914400" cy="274320"/>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BB9044-97A8-4319-BA82-E25D05277B94}"/>
              </a:ext>
            </a:extLst>
          </p:cNvPr>
          <p:cNvSpPr/>
          <p:nvPr userDrawn="1"/>
        </p:nvSpPr>
        <p:spPr>
          <a:xfrm>
            <a:off x="10646236" y="6583680"/>
            <a:ext cx="914400" cy="274320"/>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68B7F2-865D-452B-AC28-DEA7A350F5BD}"/>
              </a:ext>
            </a:extLst>
          </p:cNvPr>
          <p:cNvSpPr/>
          <p:nvPr userDrawn="1"/>
        </p:nvSpPr>
        <p:spPr>
          <a:xfrm>
            <a:off x="11560635" y="6583680"/>
            <a:ext cx="631365" cy="274320"/>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4417CECA-8501-4ABB-987C-E32FBCDE6203}"/>
              </a:ext>
            </a:extLst>
          </p:cNvPr>
          <p:cNvSpPr>
            <a:spLocks noGrp="1"/>
          </p:cNvSpPr>
          <p:nvPr>
            <p:ph type="pic" sz="quarter" idx="10"/>
          </p:nvPr>
        </p:nvSpPr>
        <p:spPr>
          <a:xfrm>
            <a:off x="389932" y="83494"/>
            <a:ext cx="2564017" cy="2257418"/>
          </a:xfrm>
          <a:prstGeom prst="rect">
            <a:avLst/>
          </a:prstGeom>
        </p:spPr>
        <p:txBody>
          <a:bodyPr/>
          <a:lstStyle/>
          <a:p>
            <a:endParaRPr lang="en-US" dirty="0"/>
          </a:p>
        </p:txBody>
      </p:sp>
      <p:sp>
        <p:nvSpPr>
          <p:cNvPr id="11" name="Text Placeholder 10">
            <a:extLst>
              <a:ext uri="{FF2B5EF4-FFF2-40B4-BE49-F238E27FC236}">
                <a16:creationId xmlns:a16="http://schemas.microsoft.com/office/drawing/2014/main" id="{73163D30-2FEA-4145-A3B7-DA9C435A1DC4}"/>
              </a:ext>
            </a:extLst>
          </p:cNvPr>
          <p:cNvSpPr>
            <a:spLocks noGrp="1"/>
          </p:cNvSpPr>
          <p:nvPr>
            <p:ph type="body" sz="quarter" idx="11" hasCustomPrompt="1"/>
          </p:nvPr>
        </p:nvSpPr>
        <p:spPr>
          <a:xfrm>
            <a:off x="9793200" y="6210809"/>
            <a:ext cx="2438400" cy="274321"/>
          </a:xfrm>
          <a:prstGeom prst="rect">
            <a:avLst/>
          </a:prstGeom>
        </p:spPr>
        <p:txBody>
          <a:bodyPr/>
          <a:lstStyle>
            <a:lvl1pPr marL="0" indent="0">
              <a:buNone/>
              <a:defRPr sz="1800" b="0">
                <a:solidFill>
                  <a:schemeClr val="bg1"/>
                </a:solidFill>
              </a:defRPr>
            </a:lvl1pPr>
          </a:lstStyle>
          <a:p>
            <a:pPr lvl="0"/>
            <a:r>
              <a:rPr lang="en-US" sz="1800" dirty="0"/>
              <a:t>Leave Blank for ORD</a:t>
            </a:r>
            <a:endParaRPr lang="en-US" dirty="0"/>
          </a:p>
        </p:txBody>
      </p:sp>
      <p:sp>
        <p:nvSpPr>
          <p:cNvPr id="12" name="TextBox 11">
            <a:extLst>
              <a:ext uri="{FF2B5EF4-FFF2-40B4-BE49-F238E27FC236}">
                <a16:creationId xmlns:a16="http://schemas.microsoft.com/office/drawing/2014/main" id="{D0665769-F216-4602-9D42-0C1FEF1CFCDB}"/>
              </a:ext>
            </a:extLst>
          </p:cNvPr>
          <p:cNvSpPr txBox="1"/>
          <p:nvPr userDrawn="1"/>
        </p:nvSpPr>
        <p:spPr>
          <a:xfrm>
            <a:off x="8830824" y="6157949"/>
            <a:ext cx="1132864" cy="400110"/>
          </a:xfrm>
          <a:prstGeom prst="rect">
            <a:avLst/>
          </a:prstGeom>
          <a:noFill/>
        </p:spPr>
        <p:txBody>
          <a:bodyPr wrap="square" rtlCol="0">
            <a:spAutoFit/>
          </a:bodyPr>
          <a:lstStyle/>
          <a:p>
            <a:r>
              <a:rPr lang="en-US" sz="2000" b="1" dirty="0">
                <a:solidFill>
                  <a:schemeClr val="bg1"/>
                </a:solidFill>
              </a:rPr>
              <a:t>Up Next:</a:t>
            </a:r>
          </a:p>
        </p:txBody>
      </p:sp>
      <p:sp>
        <p:nvSpPr>
          <p:cNvPr id="15" name="TextBox 14">
            <a:extLst>
              <a:ext uri="{FF2B5EF4-FFF2-40B4-BE49-F238E27FC236}">
                <a16:creationId xmlns:a16="http://schemas.microsoft.com/office/drawing/2014/main" id="{B348AF7A-5CA7-4A0B-B2E9-BE768BE05E4A}"/>
              </a:ext>
            </a:extLst>
          </p:cNvPr>
          <p:cNvSpPr txBox="1"/>
          <p:nvPr userDrawn="1"/>
        </p:nvSpPr>
        <p:spPr>
          <a:xfrm>
            <a:off x="3889035" y="6234893"/>
            <a:ext cx="4280589" cy="646331"/>
          </a:xfrm>
          <a:prstGeom prst="rect">
            <a:avLst/>
          </a:prstGeom>
          <a:noFill/>
        </p:spPr>
        <p:txBody>
          <a:bodyPr wrap="square" rtlCol="0">
            <a:spAutoFit/>
          </a:bodyPr>
          <a:lstStyle/>
          <a:p>
            <a:pPr algn="ctr"/>
            <a:r>
              <a:rPr lang="en-US" dirty="0">
                <a:solidFill>
                  <a:schemeClr val="bg1"/>
                </a:solidFill>
              </a:rPr>
              <a:t>All Research Profiles Available at:</a:t>
            </a:r>
          </a:p>
          <a:p>
            <a:pPr algn="ctr"/>
            <a:r>
              <a:rPr lang="en-US" dirty="0">
                <a:solidFill>
                  <a:schemeClr val="bg1"/>
                </a:solidFill>
              </a:rPr>
              <a:t>research.fsu.edu/Collaborative Collision</a:t>
            </a:r>
          </a:p>
        </p:txBody>
      </p:sp>
      <p:sp>
        <p:nvSpPr>
          <p:cNvPr id="3" name="Text Placeholder 2">
            <a:extLst>
              <a:ext uri="{FF2B5EF4-FFF2-40B4-BE49-F238E27FC236}">
                <a16:creationId xmlns:a16="http://schemas.microsoft.com/office/drawing/2014/main" id="{0DCEEE80-55FC-4C01-BF69-7893FE071905}"/>
              </a:ext>
            </a:extLst>
          </p:cNvPr>
          <p:cNvSpPr>
            <a:spLocks noGrp="1"/>
          </p:cNvSpPr>
          <p:nvPr>
            <p:ph type="body" sz="quarter" idx="12" hasCustomPrompt="1"/>
          </p:nvPr>
        </p:nvSpPr>
        <p:spPr>
          <a:xfrm>
            <a:off x="66666" y="3923519"/>
            <a:ext cx="3210553" cy="2234417"/>
          </a:xfrm>
          <a:prstGeom prst="rect">
            <a:avLst/>
          </a:prstGeom>
        </p:spPr>
        <p:txBody>
          <a:bodyPr/>
          <a:lstStyle>
            <a:lvl1pPr>
              <a:defRPr sz="2000"/>
            </a:lvl1pPr>
          </a:lstStyle>
          <a:p>
            <a:pPr lvl="0"/>
            <a:r>
              <a:rPr lang="en-US" dirty="0"/>
              <a:t>Click to add text</a:t>
            </a:r>
          </a:p>
        </p:txBody>
      </p:sp>
      <p:sp>
        <p:nvSpPr>
          <p:cNvPr id="35" name="Text Placeholder 2">
            <a:extLst>
              <a:ext uri="{FF2B5EF4-FFF2-40B4-BE49-F238E27FC236}">
                <a16:creationId xmlns:a16="http://schemas.microsoft.com/office/drawing/2014/main" id="{6DFB7C42-CEA2-4A14-939B-FA48F447DF0A}"/>
              </a:ext>
            </a:extLst>
          </p:cNvPr>
          <p:cNvSpPr>
            <a:spLocks noGrp="1"/>
          </p:cNvSpPr>
          <p:nvPr>
            <p:ph type="body" sz="quarter" idx="13" hasCustomPrompt="1"/>
          </p:nvPr>
        </p:nvSpPr>
        <p:spPr>
          <a:xfrm>
            <a:off x="3419465" y="3918075"/>
            <a:ext cx="2668588" cy="2239861"/>
          </a:xfrm>
          <a:prstGeom prst="rect">
            <a:avLst/>
          </a:prstGeom>
        </p:spPr>
        <p:txBody>
          <a:bodyPr/>
          <a:lstStyle>
            <a:lvl1pPr>
              <a:defRPr sz="1400"/>
            </a:lvl1pPr>
          </a:lstStyle>
          <a:p>
            <a:pPr lvl="0"/>
            <a:r>
              <a:rPr lang="en-US" dirty="0"/>
              <a:t>Click to add text</a:t>
            </a:r>
          </a:p>
        </p:txBody>
      </p:sp>
      <p:sp>
        <p:nvSpPr>
          <p:cNvPr id="36" name="Text Placeholder 2">
            <a:extLst>
              <a:ext uri="{FF2B5EF4-FFF2-40B4-BE49-F238E27FC236}">
                <a16:creationId xmlns:a16="http://schemas.microsoft.com/office/drawing/2014/main" id="{51B51587-E056-43F3-82AD-34F3E58981FF}"/>
              </a:ext>
            </a:extLst>
          </p:cNvPr>
          <p:cNvSpPr>
            <a:spLocks noGrp="1"/>
          </p:cNvSpPr>
          <p:nvPr>
            <p:ph type="body" sz="quarter" idx="14" hasCustomPrompt="1"/>
          </p:nvPr>
        </p:nvSpPr>
        <p:spPr>
          <a:xfrm>
            <a:off x="6140231" y="3923519"/>
            <a:ext cx="2668588" cy="2234429"/>
          </a:xfrm>
          <a:prstGeom prst="rect">
            <a:avLst/>
          </a:prstGeom>
        </p:spPr>
        <p:txBody>
          <a:bodyPr/>
          <a:lstStyle>
            <a:lvl1pPr>
              <a:defRPr sz="1400"/>
            </a:lvl1pPr>
          </a:lstStyle>
          <a:p>
            <a:pPr lvl="0"/>
            <a:r>
              <a:rPr lang="en-US" dirty="0"/>
              <a:t>Click to add text</a:t>
            </a:r>
          </a:p>
        </p:txBody>
      </p:sp>
      <p:sp>
        <p:nvSpPr>
          <p:cNvPr id="37" name="Text Placeholder 2">
            <a:extLst>
              <a:ext uri="{FF2B5EF4-FFF2-40B4-BE49-F238E27FC236}">
                <a16:creationId xmlns:a16="http://schemas.microsoft.com/office/drawing/2014/main" id="{FF33BEFC-B43E-44B3-9A07-E6CAE57180A9}"/>
              </a:ext>
            </a:extLst>
          </p:cNvPr>
          <p:cNvSpPr>
            <a:spLocks noGrp="1"/>
          </p:cNvSpPr>
          <p:nvPr>
            <p:ph type="body" sz="quarter" idx="15" hasCustomPrompt="1"/>
          </p:nvPr>
        </p:nvSpPr>
        <p:spPr>
          <a:xfrm>
            <a:off x="3428380" y="480027"/>
            <a:ext cx="5344152" cy="2886379"/>
          </a:xfrm>
          <a:prstGeom prst="rect">
            <a:avLst/>
          </a:prstGeom>
        </p:spPr>
        <p:txBody>
          <a:bodyPr/>
          <a:lstStyle>
            <a:lvl1pPr>
              <a:defRPr sz="1600"/>
            </a:lvl1pPr>
          </a:lstStyle>
          <a:p>
            <a:pPr lvl="0"/>
            <a:r>
              <a:rPr lang="en-US" dirty="0"/>
              <a:t>Click to add text</a:t>
            </a:r>
          </a:p>
        </p:txBody>
      </p:sp>
      <p:sp>
        <p:nvSpPr>
          <p:cNvPr id="38" name="Text Placeholder 2">
            <a:extLst>
              <a:ext uri="{FF2B5EF4-FFF2-40B4-BE49-F238E27FC236}">
                <a16:creationId xmlns:a16="http://schemas.microsoft.com/office/drawing/2014/main" id="{722C17CC-4640-4919-A6D8-1909CE4EE8FD}"/>
              </a:ext>
            </a:extLst>
          </p:cNvPr>
          <p:cNvSpPr>
            <a:spLocks noGrp="1"/>
          </p:cNvSpPr>
          <p:nvPr>
            <p:ph type="body" sz="quarter" idx="16" hasCustomPrompt="1"/>
          </p:nvPr>
        </p:nvSpPr>
        <p:spPr>
          <a:xfrm>
            <a:off x="389932" y="2340912"/>
            <a:ext cx="2564018" cy="369325"/>
          </a:xfrm>
          <a:prstGeom prst="rect">
            <a:avLst/>
          </a:prstGeom>
        </p:spPr>
        <p:txBody>
          <a:bodyPr/>
          <a:lstStyle>
            <a:lvl1pPr marL="0" indent="0" algn="ctr">
              <a:buNone/>
              <a:defRPr sz="2400" b="1">
                <a:solidFill>
                  <a:srgbClr val="782F40"/>
                </a:solidFill>
              </a:defRPr>
            </a:lvl1pPr>
          </a:lstStyle>
          <a:p>
            <a:pPr lvl="0"/>
            <a:r>
              <a:rPr lang="en-US" dirty="0"/>
              <a:t>Name</a:t>
            </a:r>
          </a:p>
          <a:p>
            <a:pPr lvl="0"/>
            <a:endParaRPr lang="en-US" dirty="0"/>
          </a:p>
        </p:txBody>
      </p:sp>
      <p:sp>
        <p:nvSpPr>
          <p:cNvPr id="39" name="Text Placeholder 2">
            <a:extLst>
              <a:ext uri="{FF2B5EF4-FFF2-40B4-BE49-F238E27FC236}">
                <a16:creationId xmlns:a16="http://schemas.microsoft.com/office/drawing/2014/main" id="{59B4600E-7D92-4F97-A4B5-72D13F5484DC}"/>
              </a:ext>
            </a:extLst>
          </p:cNvPr>
          <p:cNvSpPr>
            <a:spLocks noGrp="1"/>
          </p:cNvSpPr>
          <p:nvPr>
            <p:ph type="body" sz="quarter" idx="17" hasCustomPrompt="1"/>
          </p:nvPr>
        </p:nvSpPr>
        <p:spPr>
          <a:xfrm>
            <a:off x="66666" y="2784953"/>
            <a:ext cx="3210553" cy="625235"/>
          </a:xfrm>
          <a:prstGeom prst="rect">
            <a:avLst/>
          </a:prstGeom>
        </p:spPr>
        <p:txBody>
          <a:bodyPr/>
          <a:lstStyle>
            <a:lvl1pPr marL="0" indent="0" algn="ctr">
              <a:spcBef>
                <a:spcPts val="0"/>
              </a:spcBef>
              <a:buNone/>
              <a:defRPr sz="1400" b="0">
                <a:solidFill>
                  <a:schemeClr val="tx1"/>
                </a:solidFill>
              </a:defRPr>
            </a:lvl1pPr>
          </a:lstStyle>
          <a:p>
            <a:pPr lvl="0"/>
            <a:r>
              <a:rPr lang="en-US" dirty="0"/>
              <a:t>Click to add text</a:t>
            </a:r>
          </a:p>
          <a:p>
            <a:pPr lvl="0"/>
            <a:endParaRPr lang="en-US" dirty="0"/>
          </a:p>
        </p:txBody>
      </p:sp>
      <p:sp>
        <p:nvSpPr>
          <p:cNvPr id="5" name="Content Placeholder 4">
            <a:extLst>
              <a:ext uri="{FF2B5EF4-FFF2-40B4-BE49-F238E27FC236}">
                <a16:creationId xmlns:a16="http://schemas.microsoft.com/office/drawing/2014/main" id="{D89CBDAD-AA6C-4552-BB44-9D9476EBC7EE}"/>
              </a:ext>
            </a:extLst>
          </p:cNvPr>
          <p:cNvSpPr>
            <a:spLocks noGrp="1"/>
          </p:cNvSpPr>
          <p:nvPr>
            <p:ph sz="quarter" idx="18" hasCustomPrompt="1"/>
          </p:nvPr>
        </p:nvSpPr>
        <p:spPr>
          <a:xfrm>
            <a:off x="8943975" y="479425"/>
            <a:ext cx="3181350" cy="5653088"/>
          </a:xfrm>
          <a:prstGeom prst="rect">
            <a:avLst/>
          </a:prstGeo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021785"/>
      </p:ext>
    </p:extLst>
  </p:cSld>
  <p:clrMapOvr>
    <a:masterClrMapping/>
  </p:clrMapOvr>
  <mc:AlternateContent xmlns:mc="http://schemas.openxmlformats.org/markup-compatibility/2006" xmlns:p14="http://schemas.microsoft.com/office/powerpoint/2010/main">
    <mc:Choice Requires="p14">
      <p:transition spd="slow" p14:dur="2000" advTm="180000"/>
    </mc:Choice>
    <mc:Fallback xmlns="">
      <p:transition spd="slow" advTm="18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afterEffect">
                                  <p:stCondLst>
                                    <p:cond delay="0"/>
                                  </p:stCondLst>
                                  <p:childTnLst>
                                    <p:animMotion origin="layout" path="M 1.11022E-16 -1.11111E-6 L 0.07318 -2.59259E-6 " pathEditMode="relative" rAng="0" ptsTypes="AA">
                                      <p:cBhvr>
                                        <p:cTn id="6" dur="45000" fill="hold"/>
                                        <p:tgtEl>
                                          <p:spTgt spid="16"/>
                                        </p:tgtEl>
                                        <p:attrNameLst>
                                          <p:attrName>ppt_x</p:attrName>
                                          <p:attrName>ppt_y</p:attrName>
                                        </p:attrNameLst>
                                      </p:cBhvr>
                                      <p:rCtr x="3646" y="0"/>
                                    </p:animMotion>
                                  </p:childTnLst>
                                </p:cTn>
                              </p:par>
                            </p:childTnLst>
                          </p:cTn>
                        </p:par>
                        <p:par>
                          <p:cTn id="7" fill="hold">
                            <p:stCondLst>
                              <p:cond delay="45000"/>
                            </p:stCondLst>
                            <p:childTnLst>
                              <p:par>
                                <p:cTn id="8" presetID="1" presetClass="exit" presetSubtype="0" fill="hold" grpId="1"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childTnLst>
                          </p:cTn>
                        </p:par>
                        <p:par>
                          <p:cTn id="10" fill="hold">
                            <p:stCondLst>
                              <p:cond delay="45000"/>
                            </p:stCondLst>
                            <p:childTnLst>
                              <p:par>
                                <p:cTn id="11" presetID="63" presetClass="path" presetSubtype="0" fill="hold" grpId="0" nodeType="afterEffect">
                                  <p:stCondLst>
                                    <p:cond delay="0"/>
                                  </p:stCondLst>
                                  <p:childTnLst>
                                    <p:animMotion origin="layout" path="M 2.91667E-6 -1.11111E-6 L 0.075 -2.59259E-6 " pathEditMode="relative" rAng="0" ptsTypes="AA">
                                      <p:cBhvr>
                                        <p:cTn id="12" dur="59000" fill="hold"/>
                                        <p:tgtEl>
                                          <p:spTgt spid="17"/>
                                        </p:tgtEl>
                                        <p:attrNameLst>
                                          <p:attrName>ppt_x</p:attrName>
                                          <p:attrName>ppt_y</p:attrName>
                                        </p:attrNameLst>
                                      </p:cBhvr>
                                      <p:rCtr x="3750" y="0"/>
                                    </p:animMotion>
                                  </p:childTnLst>
                                </p:cTn>
                              </p:par>
                            </p:childTnLst>
                          </p:cTn>
                        </p:par>
                        <p:par>
                          <p:cTn id="13" fill="hold">
                            <p:stCondLst>
                              <p:cond delay="104000"/>
                            </p:stCondLst>
                            <p:childTnLst>
                              <p:par>
                                <p:cTn id="14" presetID="1" presetClass="exit" presetSubtype="0" fill="hold" grpId="1" nodeType="after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104000"/>
                            </p:stCondLst>
                            <p:childTnLst>
                              <p:par>
                                <p:cTn id="17" presetID="63" presetClass="path" presetSubtype="0" fill="hold" grpId="0" nodeType="afterEffect">
                                  <p:stCondLst>
                                    <p:cond delay="0"/>
                                  </p:stCondLst>
                                  <p:childTnLst>
                                    <p:animMotion origin="layout" path="M 2.91667E-6 -1.11111E-6 L 0.075 0.00023 " pathEditMode="fixed" rAng="0" ptsTypes="AA">
                                      <p:cBhvr>
                                        <p:cTn id="18" dur="45000" fill="hold"/>
                                        <p:tgtEl>
                                          <p:spTgt spid="18"/>
                                        </p:tgtEl>
                                        <p:attrNameLst>
                                          <p:attrName>ppt_x</p:attrName>
                                          <p:attrName>ppt_y</p:attrName>
                                        </p:attrNameLst>
                                      </p:cBhvr>
                                      <p:rCtr x="3750" y="0"/>
                                    </p:animMotion>
                                  </p:childTnLst>
                                </p:cTn>
                              </p:par>
                            </p:childTnLst>
                          </p:cTn>
                        </p:par>
                        <p:par>
                          <p:cTn id="19" fill="hold">
                            <p:stCondLst>
                              <p:cond delay="149000"/>
                            </p:stCondLst>
                            <p:childTnLst>
                              <p:par>
                                <p:cTn id="20" presetID="1" presetClass="exit" presetSubtype="0" fill="hold" grpId="1" nodeType="after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par>
                          <p:cTn id="22" fill="hold">
                            <p:stCondLst>
                              <p:cond delay="149000"/>
                            </p:stCondLst>
                            <p:childTnLst>
                              <p:par>
                                <p:cTn id="23" presetID="63" presetClass="path" presetSubtype="0" fill="hold" grpId="0" nodeType="afterEffect">
                                  <p:stCondLst>
                                    <p:cond delay="0"/>
                                  </p:stCondLst>
                                  <p:childTnLst>
                                    <p:animMotion origin="layout" path="M 1.45833E-6 -1.11111E-6 L 0.05182 0.00023 " pathEditMode="fixed" rAng="0" ptsTypes="AA">
                                      <p:cBhvr>
                                        <p:cTn id="24" dur="45000" fill="hold"/>
                                        <p:tgtEl>
                                          <p:spTgt spid="19"/>
                                        </p:tgtEl>
                                        <p:attrNameLst>
                                          <p:attrName>ppt_x</p:attrName>
                                          <p:attrName>ppt_y</p:attrName>
                                        </p:attrNameLst>
                                      </p:cBhvr>
                                      <p:rCtr x="2591" y="0"/>
                                    </p:animMotion>
                                  </p:childTnLst>
                                </p:cTn>
                              </p:par>
                            </p:childTnLst>
                          </p:cTn>
                        </p:par>
                        <p:par>
                          <p:cTn id="25" fill="hold">
                            <p:stCondLst>
                              <p:cond delay="194000"/>
                            </p:stCondLst>
                            <p:childTnLst>
                              <p:par>
                                <p:cTn id="26" presetID="1" presetClass="exit" presetSubtype="0" fill="hold" grpId="1" nodeType="afterEffect">
                                  <p:stCondLst>
                                    <p:cond delay="0"/>
                                  </p:stCondLst>
                                  <p:childTnLst>
                                    <p:set>
                                      <p:cBhvr>
                                        <p:cTn id="27"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982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568FB-04FA-4457-AFDB-7ADAB7A2950F}"/>
              </a:ext>
            </a:extLst>
          </p:cNvPr>
          <p:cNvSpPr/>
          <p:nvPr userDrawn="1"/>
        </p:nvSpPr>
        <p:spPr>
          <a:xfrm>
            <a:off x="0" y="6210809"/>
            <a:ext cx="12192000" cy="647191"/>
          </a:xfrm>
          <a:prstGeom prst="rect">
            <a:avLst/>
          </a:prstGeom>
          <a:gradFill flip="none" rotWithShape="1">
            <a:gsLst>
              <a:gs pos="0">
                <a:srgbClr val="782F40"/>
              </a:gs>
              <a:gs pos="30000">
                <a:srgbClr val="782F40"/>
              </a:gs>
              <a:gs pos="76000">
                <a:schemeClr val="bg1">
                  <a:lumMod val="8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 food, plate&#10;&#10;Description automatically generated">
            <a:extLst>
              <a:ext uri="{FF2B5EF4-FFF2-40B4-BE49-F238E27FC236}">
                <a16:creationId xmlns:a16="http://schemas.microsoft.com/office/drawing/2014/main" id="{DF5D16BA-C21F-489A-A4E0-97A30A6B6C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9336" y="6220844"/>
            <a:ext cx="2786645" cy="647191"/>
          </a:xfrm>
          <a:prstGeom prst="rect">
            <a:avLst/>
          </a:prstGeom>
        </p:spPr>
      </p:pic>
    </p:spTree>
    <p:extLst>
      <p:ext uri="{BB962C8B-B14F-4D97-AF65-F5344CB8AC3E}">
        <p14:creationId xmlns:p14="http://schemas.microsoft.com/office/powerpoint/2010/main" val="86743457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ike.mitchell@fsu.edu" TargetMode="External"/><Relationship Id="rId3" Type="http://schemas.openxmlformats.org/officeDocument/2006/relationships/image" Target="../media/image2.png"/><Relationship Id="rId7" Type="http://schemas.openxmlformats.org/officeDocument/2006/relationships/hyperlink" Target="https://www.research.fsu.edu/research-offices/ord/collaborative-collision/past-collaborative-collision-event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orcid.org/0000-0003-1653-016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rawing, food, plate&#10;&#10;Description automatically generated">
            <a:extLst>
              <a:ext uri="{FF2B5EF4-FFF2-40B4-BE49-F238E27FC236}">
                <a16:creationId xmlns:a16="http://schemas.microsoft.com/office/drawing/2014/main" id="{3A696DD4-2DE0-40FB-A4E3-39C0F2173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6" y="6220844"/>
            <a:ext cx="2786645" cy="647191"/>
          </a:xfrm>
          <a:prstGeom prst="rect">
            <a:avLst/>
          </a:prstGeom>
        </p:spPr>
      </p:pic>
      <p:sp>
        <p:nvSpPr>
          <p:cNvPr id="20" name="Rectangle 19">
            <a:extLst>
              <a:ext uri="{FF2B5EF4-FFF2-40B4-BE49-F238E27FC236}">
                <a16:creationId xmlns:a16="http://schemas.microsoft.com/office/drawing/2014/main" id="{272ED08E-FA74-4547-9EC8-33619CA2354F}"/>
              </a:ext>
            </a:extLst>
          </p:cNvPr>
          <p:cNvSpPr/>
          <p:nvPr/>
        </p:nvSpPr>
        <p:spPr>
          <a:xfrm>
            <a:off x="-9525" y="-9760"/>
            <a:ext cx="12192000" cy="6200774"/>
          </a:xfrm>
          <a:prstGeom prst="rect">
            <a:avLst/>
          </a:prstGeom>
          <a:noFill/>
          <a:ln w="28575">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400EB62-01E6-448A-8808-F8909E273678}"/>
              </a:ext>
            </a:extLst>
          </p:cNvPr>
          <p:cNvCxnSpPr>
            <a:cxnSpLocks/>
          </p:cNvCxnSpPr>
          <p:nvPr/>
        </p:nvCxnSpPr>
        <p:spPr>
          <a:xfrm>
            <a:off x="3352800" y="0"/>
            <a:ext cx="0" cy="6200774"/>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282597-E6C1-4875-8E83-34C638466A09}"/>
              </a:ext>
            </a:extLst>
          </p:cNvPr>
          <p:cNvCxnSpPr>
            <a:cxnSpLocks/>
          </p:cNvCxnSpPr>
          <p:nvPr/>
        </p:nvCxnSpPr>
        <p:spPr>
          <a:xfrm>
            <a:off x="8839200" y="0"/>
            <a:ext cx="0" cy="6210809"/>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A5833D-D76A-4C74-ACC6-C7FEBFF0067D}"/>
              </a:ext>
            </a:extLst>
          </p:cNvPr>
          <p:cNvCxnSpPr/>
          <p:nvPr/>
        </p:nvCxnSpPr>
        <p:spPr>
          <a:xfrm>
            <a:off x="0" y="3429000"/>
            <a:ext cx="3352791" cy="0"/>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628A6D-BF96-4C3A-8C40-E846711265EC}"/>
              </a:ext>
            </a:extLst>
          </p:cNvPr>
          <p:cNvCxnSpPr>
            <a:cxnSpLocks/>
          </p:cNvCxnSpPr>
          <p:nvPr/>
        </p:nvCxnSpPr>
        <p:spPr>
          <a:xfrm>
            <a:off x="3352791" y="3429000"/>
            <a:ext cx="5486409" cy="0"/>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616C8BA-C52C-4320-99AE-32CC281B9403}"/>
              </a:ext>
            </a:extLst>
          </p:cNvPr>
          <p:cNvCxnSpPr>
            <a:cxnSpLocks/>
          </p:cNvCxnSpPr>
          <p:nvPr/>
        </p:nvCxnSpPr>
        <p:spPr>
          <a:xfrm>
            <a:off x="6095995" y="3429000"/>
            <a:ext cx="5" cy="2781809"/>
          </a:xfrm>
          <a:prstGeom prst="line">
            <a:avLst/>
          </a:prstGeom>
          <a:ln w="28575">
            <a:solidFill>
              <a:srgbClr val="782F40"/>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EB007D37-67AB-4D4D-9680-9B67F8AC0853}"/>
              </a:ext>
            </a:extLst>
          </p:cNvPr>
          <p:cNvPicPr>
            <a:picLocks noChangeAspect="1"/>
          </p:cNvPicPr>
          <p:nvPr/>
        </p:nvPicPr>
        <p:blipFill rotWithShape="1">
          <a:blip r:embed="rId3"/>
          <a:srcRect t="4770" b="4770"/>
          <a:stretch/>
        </p:blipFill>
        <p:spPr>
          <a:xfrm>
            <a:off x="722226" y="359785"/>
            <a:ext cx="1975047" cy="1975047"/>
          </a:xfrm>
          <a:prstGeom prst="rect">
            <a:avLst/>
          </a:prstGeom>
          <a:ln>
            <a:noFill/>
          </a:ln>
          <a:effectLst>
            <a:outerShdw blurRad="292100" dist="139700" dir="2700000" algn="tl" rotWithShape="0">
              <a:srgbClr val="333333">
                <a:alpha val="65000"/>
              </a:srgbClr>
            </a:outerShdw>
          </a:effectLst>
        </p:spPr>
      </p:pic>
      <p:sp>
        <p:nvSpPr>
          <p:cNvPr id="54" name="Rectangle 53">
            <a:extLst>
              <a:ext uri="{FF2B5EF4-FFF2-40B4-BE49-F238E27FC236}">
                <a16:creationId xmlns:a16="http://schemas.microsoft.com/office/drawing/2014/main" id="{B8905848-041C-4804-9520-CCFE39B32801}"/>
              </a:ext>
            </a:extLst>
          </p:cNvPr>
          <p:cNvSpPr/>
          <p:nvPr/>
        </p:nvSpPr>
        <p:spPr>
          <a:xfrm>
            <a:off x="33380" y="2348873"/>
            <a:ext cx="3352741" cy="1107996"/>
          </a:xfrm>
          <a:prstGeom prst="rect">
            <a:avLst/>
          </a:prstGeom>
        </p:spPr>
        <p:txBody>
          <a:bodyPr wrap="square">
            <a:spAutoFit/>
          </a:bodyPr>
          <a:lstStyle/>
          <a:p>
            <a:pPr algn="ctr"/>
            <a:r>
              <a:rPr lang="en-US" sz="2400" b="1" dirty="0">
                <a:solidFill>
                  <a:srgbClr val="782F40"/>
                </a:solidFill>
              </a:rPr>
              <a:t>Mike Mitchell</a:t>
            </a:r>
          </a:p>
          <a:p>
            <a:pPr algn="ctr"/>
            <a:r>
              <a:rPr lang="en-US" sz="1400" dirty="0"/>
              <a:t>Office of Research Development</a:t>
            </a:r>
          </a:p>
          <a:p>
            <a:pPr algn="ctr"/>
            <a:r>
              <a:rPr lang="en-US" sz="1400" dirty="0"/>
              <a:t>mike.mitchell@fsu.edu </a:t>
            </a:r>
          </a:p>
          <a:p>
            <a:pPr algn="ctr"/>
            <a:r>
              <a:rPr lang="en-US" sz="1400" dirty="0">
                <a:hlinkClick r:id="rId4"/>
              </a:rPr>
              <a:t>orcid.org/0000-0003-1653-0164</a:t>
            </a:r>
            <a:endParaRPr lang="en-US" sz="1400" dirty="0"/>
          </a:p>
        </p:txBody>
      </p:sp>
      <p:sp>
        <p:nvSpPr>
          <p:cNvPr id="55" name="Rectangle 54">
            <a:extLst>
              <a:ext uri="{FF2B5EF4-FFF2-40B4-BE49-F238E27FC236}">
                <a16:creationId xmlns:a16="http://schemas.microsoft.com/office/drawing/2014/main" id="{F2875212-6AF1-4963-9686-6AF097FACCA8}"/>
              </a:ext>
            </a:extLst>
          </p:cNvPr>
          <p:cNvSpPr/>
          <p:nvPr/>
        </p:nvSpPr>
        <p:spPr>
          <a:xfrm>
            <a:off x="185722" y="4032464"/>
            <a:ext cx="2981357" cy="1862048"/>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t>Program Development</a:t>
            </a:r>
          </a:p>
          <a:p>
            <a:pPr marL="285750" indent="-285750">
              <a:spcAft>
                <a:spcPts val="600"/>
              </a:spcAft>
              <a:buFont typeface="Arial" panose="020B0604020202020204" pitchFamily="34" charset="0"/>
              <a:buChar char="•"/>
            </a:pPr>
            <a:r>
              <a:rPr lang="en-US" sz="2000" dirty="0"/>
              <a:t>Project Management</a:t>
            </a:r>
          </a:p>
          <a:p>
            <a:pPr marL="285750" indent="-285750">
              <a:spcAft>
                <a:spcPts val="600"/>
              </a:spcAft>
              <a:buFont typeface="Arial" panose="020B0604020202020204" pitchFamily="34" charset="0"/>
              <a:buChar char="•"/>
            </a:pPr>
            <a:r>
              <a:rPr lang="en-US" sz="2000" dirty="0"/>
              <a:t>Research Impact</a:t>
            </a:r>
          </a:p>
          <a:p>
            <a:pPr marL="285750" indent="-285750">
              <a:spcAft>
                <a:spcPts val="600"/>
              </a:spcAft>
              <a:buFont typeface="Arial" panose="020B0604020202020204" pitchFamily="34" charset="0"/>
              <a:buChar char="•"/>
            </a:pPr>
            <a:r>
              <a:rPr lang="en-US" sz="2000" dirty="0"/>
              <a:t>Collaborative Team Development</a:t>
            </a:r>
          </a:p>
        </p:txBody>
      </p:sp>
      <p:sp>
        <p:nvSpPr>
          <p:cNvPr id="56" name="TextBox 55">
            <a:extLst>
              <a:ext uri="{FF2B5EF4-FFF2-40B4-BE49-F238E27FC236}">
                <a16:creationId xmlns:a16="http://schemas.microsoft.com/office/drawing/2014/main" id="{E912B82B-3942-4B48-BD24-DBFBC3B8B904}"/>
              </a:ext>
            </a:extLst>
          </p:cNvPr>
          <p:cNvSpPr txBox="1"/>
          <p:nvPr/>
        </p:nvSpPr>
        <p:spPr>
          <a:xfrm>
            <a:off x="3352789" y="561975"/>
            <a:ext cx="5486409" cy="28623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Identifying and building collaborative research teams, and positioning them to complete for external funding.</a:t>
            </a:r>
          </a:p>
          <a:p>
            <a:pPr marL="285750" indent="-285750">
              <a:spcAft>
                <a:spcPts val="600"/>
              </a:spcAft>
              <a:buFont typeface="Arial" panose="020B0604020202020204" pitchFamily="34" charset="0"/>
              <a:buChar char="•"/>
            </a:pPr>
            <a:r>
              <a:rPr lang="en-US" sz="1600" dirty="0"/>
              <a:t>Connecting with individuals and teams working on tech and society research to explore ways to further their interests.</a:t>
            </a:r>
          </a:p>
          <a:p>
            <a:pPr marL="285750" indent="-285750">
              <a:spcAft>
                <a:spcPts val="600"/>
              </a:spcAft>
              <a:buFont typeface="Arial" panose="020B0604020202020204" pitchFamily="34" charset="0"/>
              <a:buChar char="•"/>
            </a:pPr>
            <a:r>
              <a:rPr lang="en-US" sz="1600" dirty="0"/>
              <a:t>Exploring ways to translate research into societal impact</a:t>
            </a:r>
          </a:p>
          <a:p>
            <a:pPr marL="285750" indent="-285750">
              <a:spcAft>
                <a:spcPts val="600"/>
              </a:spcAft>
              <a:buFont typeface="Arial" panose="020B0604020202020204" pitchFamily="34" charset="0"/>
              <a:buChar char="•"/>
            </a:pPr>
            <a:r>
              <a:rPr lang="en-US" sz="1600" dirty="0"/>
              <a:t>Connecting with other individuals at FSU who are interested in the social, political, and economic impacts of technology development and deployment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57" name="TextBox 56">
            <a:extLst>
              <a:ext uri="{FF2B5EF4-FFF2-40B4-BE49-F238E27FC236}">
                <a16:creationId xmlns:a16="http://schemas.microsoft.com/office/drawing/2014/main" id="{A0D622C2-5C5A-46F7-8A0B-37447BFD1925}"/>
              </a:ext>
            </a:extLst>
          </p:cNvPr>
          <p:cNvSpPr txBox="1"/>
          <p:nvPr/>
        </p:nvSpPr>
        <p:spPr>
          <a:xfrm>
            <a:off x="3352789" y="3918075"/>
            <a:ext cx="2743191" cy="22621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Grant proposal management and editing</a:t>
            </a:r>
          </a:p>
          <a:p>
            <a:pPr marL="285750" indent="-285750">
              <a:spcAft>
                <a:spcPts val="600"/>
              </a:spcAft>
              <a:buFont typeface="Arial" panose="020B0604020202020204" pitchFamily="34" charset="0"/>
              <a:buChar char="•"/>
            </a:pPr>
            <a:r>
              <a:rPr lang="en-US" sz="1400" dirty="0"/>
              <a:t>Connection to local non-profit and government organizations</a:t>
            </a:r>
          </a:p>
          <a:p>
            <a:pPr marL="285750" indent="-285750">
              <a:spcAft>
                <a:spcPts val="600"/>
              </a:spcAft>
              <a:buFont typeface="Arial" panose="020B0604020202020204" pitchFamily="34" charset="0"/>
              <a:buChar char="•"/>
            </a:pPr>
            <a:r>
              <a:rPr lang="en-US" sz="1400" dirty="0"/>
              <a:t>Grant writing presentations for faculty and/or classes.</a:t>
            </a:r>
          </a:p>
          <a:p>
            <a:pPr marL="285750" indent="-285750">
              <a:spcAft>
                <a:spcPts val="600"/>
              </a:spcAft>
              <a:buFont typeface="Arial" panose="020B0604020202020204" pitchFamily="34" charset="0"/>
              <a:buChar char="•"/>
            </a:pPr>
            <a:r>
              <a:rPr lang="en-US" sz="1400" dirty="0"/>
              <a:t>Research experience in diffusion of innovations (electric vehicles)</a:t>
            </a:r>
          </a:p>
        </p:txBody>
      </p:sp>
      <p:sp>
        <p:nvSpPr>
          <p:cNvPr id="58" name="TextBox 57">
            <a:extLst>
              <a:ext uri="{FF2B5EF4-FFF2-40B4-BE49-F238E27FC236}">
                <a16:creationId xmlns:a16="http://schemas.microsoft.com/office/drawing/2014/main" id="{6F2D3A65-510A-4FCF-B160-7B99A6D614E0}"/>
              </a:ext>
            </a:extLst>
          </p:cNvPr>
          <p:cNvSpPr txBox="1"/>
          <p:nvPr/>
        </p:nvSpPr>
        <p:spPr>
          <a:xfrm>
            <a:off x="6091539" y="3870961"/>
            <a:ext cx="2743191" cy="241604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Consult on AEI practices in team building efforts</a:t>
            </a:r>
          </a:p>
          <a:p>
            <a:pPr marL="285750" indent="-285750">
              <a:spcAft>
                <a:spcPts val="600"/>
              </a:spcAft>
              <a:buFont typeface="Arial" panose="020B0604020202020204" pitchFamily="34" charset="0"/>
              <a:buChar char="•"/>
            </a:pPr>
            <a:r>
              <a:rPr lang="en-US" sz="1400" dirty="0"/>
              <a:t>Assist with survey-design and data analysis</a:t>
            </a:r>
          </a:p>
          <a:p>
            <a:pPr marL="285750" indent="-285750">
              <a:spcAft>
                <a:spcPts val="600"/>
              </a:spcAft>
              <a:buFont typeface="Arial" panose="020B0604020202020204" pitchFamily="34" charset="0"/>
              <a:buChar char="•"/>
            </a:pPr>
            <a:r>
              <a:rPr lang="en-US" sz="1400" dirty="0"/>
              <a:t>Collaborate to develop AEI in research programs</a:t>
            </a:r>
          </a:p>
          <a:p>
            <a:pPr marL="285750" indent="-285750">
              <a:spcAft>
                <a:spcPts val="600"/>
              </a:spcAft>
              <a:buFont typeface="Arial" panose="020B0604020202020204" pitchFamily="34" charset="0"/>
              <a:buChar char="•"/>
            </a:pPr>
            <a:r>
              <a:rPr lang="en-US" sz="1400" dirty="0"/>
              <a:t>Allow me to help you!</a:t>
            </a:r>
          </a:p>
          <a:p>
            <a:pPr>
              <a:spcAft>
                <a:spcPts val="600"/>
              </a:spcAft>
            </a:pPr>
            <a:endParaRPr lang="en-US" sz="1400" dirty="0"/>
          </a:p>
          <a:p>
            <a:pPr marL="285750" indent="-285750">
              <a:spcAft>
                <a:spcPts val="600"/>
              </a:spcAft>
              <a:buFont typeface="Arial" panose="020B0604020202020204" pitchFamily="34" charset="0"/>
              <a:buChar char="•"/>
            </a:pPr>
            <a:endParaRPr lang="en-US" sz="1400" dirty="0"/>
          </a:p>
        </p:txBody>
      </p:sp>
      <p:pic>
        <p:nvPicPr>
          <p:cNvPr id="60" name="Picture 59" descr="A picture containing sign, photo, stop, covered&#10;&#10;Description automatically generated">
            <a:extLst>
              <a:ext uri="{FF2B5EF4-FFF2-40B4-BE49-F238E27FC236}">
                <a16:creationId xmlns:a16="http://schemas.microsoft.com/office/drawing/2014/main" id="{D549E2AB-17DB-4F9F-A00D-F569E257A9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7501" y="561975"/>
            <a:ext cx="3179429" cy="1059810"/>
          </a:xfrm>
          <a:prstGeom prst="rect">
            <a:avLst/>
          </a:prstGeom>
        </p:spPr>
      </p:pic>
      <p:sp>
        <p:nvSpPr>
          <p:cNvPr id="61" name="TextBox 60">
            <a:extLst>
              <a:ext uri="{FF2B5EF4-FFF2-40B4-BE49-F238E27FC236}">
                <a16:creationId xmlns:a16="http://schemas.microsoft.com/office/drawing/2014/main" id="{64F307E1-8904-4E09-BB0D-1A6612306274}"/>
              </a:ext>
            </a:extLst>
          </p:cNvPr>
          <p:cNvSpPr txBox="1"/>
          <p:nvPr/>
        </p:nvSpPr>
        <p:spPr>
          <a:xfrm>
            <a:off x="8925883" y="1628775"/>
            <a:ext cx="3104185" cy="646331"/>
          </a:xfrm>
          <a:prstGeom prst="rect">
            <a:avLst/>
          </a:prstGeom>
          <a:noFill/>
        </p:spPr>
        <p:txBody>
          <a:bodyPr wrap="square" rtlCol="0">
            <a:spAutoFit/>
          </a:bodyPr>
          <a:lstStyle/>
          <a:p>
            <a:r>
              <a:rPr lang="en-US" sz="1200" dirty="0"/>
              <a:t>I manage the Collaborative Collision program at FSU to connect faculty with shared research interests, and build new interdisciplinary teams</a:t>
            </a:r>
          </a:p>
        </p:txBody>
      </p:sp>
      <p:pic>
        <p:nvPicPr>
          <p:cNvPr id="62" name="Picture 61">
            <a:extLst>
              <a:ext uri="{FF2B5EF4-FFF2-40B4-BE49-F238E27FC236}">
                <a16:creationId xmlns:a16="http://schemas.microsoft.com/office/drawing/2014/main" id="{5AC3C59E-8E7B-42C7-A308-54D2426998C1}"/>
              </a:ext>
            </a:extLst>
          </p:cNvPr>
          <p:cNvPicPr>
            <a:picLocks noChangeAspect="1"/>
          </p:cNvPicPr>
          <p:nvPr/>
        </p:nvPicPr>
        <p:blipFill>
          <a:blip r:embed="rId6"/>
          <a:stretch>
            <a:fillRect/>
          </a:stretch>
        </p:blipFill>
        <p:spPr>
          <a:xfrm>
            <a:off x="8947500" y="2409018"/>
            <a:ext cx="3079485" cy="1369918"/>
          </a:xfrm>
          <a:prstGeom prst="rect">
            <a:avLst/>
          </a:prstGeom>
        </p:spPr>
      </p:pic>
      <p:sp>
        <p:nvSpPr>
          <p:cNvPr id="63" name="TextBox 62">
            <a:extLst>
              <a:ext uri="{FF2B5EF4-FFF2-40B4-BE49-F238E27FC236}">
                <a16:creationId xmlns:a16="http://schemas.microsoft.com/office/drawing/2014/main" id="{15498731-DC0B-4742-8CBA-F12F323CF792}"/>
              </a:ext>
            </a:extLst>
          </p:cNvPr>
          <p:cNvSpPr txBox="1"/>
          <p:nvPr/>
        </p:nvSpPr>
        <p:spPr>
          <a:xfrm>
            <a:off x="8985122" y="3835843"/>
            <a:ext cx="3104185" cy="646331"/>
          </a:xfrm>
          <a:prstGeom prst="rect">
            <a:avLst/>
          </a:prstGeom>
          <a:noFill/>
        </p:spPr>
        <p:txBody>
          <a:bodyPr wrap="square" rtlCol="0">
            <a:spAutoFit/>
          </a:bodyPr>
          <a:lstStyle/>
          <a:p>
            <a:r>
              <a:rPr lang="en-US" sz="1200" dirty="0"/>
              <a:t>I provide project management leadership to teams developing large external funding proposals of strategic interest to FSU.</a:t>
            </a:r>
          </a:p>
        </p:txBody>
      </p:sp>
      <p:sp>
        <p:nvSpPr>
          <p:cNvPr id="66" name="TextBox 65">
            <a:extLst>
              <a:ext uri="{FF2B5EF4-FFF2-40B4-BE49-F238E27FC236}">
                <a16:creationId xmlns:a16="http://schemas.microsoft.com/office/drawing/2014/main" id="{5AEA9915-C27C-47E4-8128-63EF5197DCC2}"/>
              </a:ext>
            </a:extLst>
          </p:cNvPr>
          <p:cNvSpPr txBox="1"/>
          <p:nvPr/>
        </p:nvSpPr>
        <p:spPr>
          <a:xfrm>
            <a:off x="8985122" y="4539081"/>
            <a:ext cx="3015162" cy="1200329"/>
          </a:xfrm>
          <a:prstGeom prst="rect">
            <a:avLst/>
          </a:prstGeom>
          <a:noFill/>
        </p:spPr>
        <p:txBody>
          <a:bodyPr wrap="square" rtlCol="0">
            <a:spAutoFit/>
          </a:bodyPr>
          <a:lstStyle/>
          <a:p>
            <a:r>
              <a:rPr lang="en-US" sz="1200" dirty="0"/>
              <a:t>Recent Proposals/Publications:</a:t>
            </a:r>
          </a:p>
          <a:p>
            <a:pPr marL="171450" indent="-171450">
              <a:buFont typeface="Arial" panose="020B0604020202020204" pitchFamily="34" charset="0"/>
              <a:buChar char="•"/>
            </a:pPr>
            <a:r>
              <a:rPr lang="en-US" sz="1200" dirty="0"/>
              <a:t>2030 Climate Challenge</a:t>
            </a:r>
          </a:p>
          <a:p>
            <a:pPr marL="171450" indent="-171450">
              <a:buFont typeface="Arial" panose="020B0604020202020204" pitchFamily="34" charset="0"/>
              <a:buChar char="•"/>
            </a:pPr>
            <a:r>
              <a:rPr lang="en-US" sz="1200" dirty="0"/>
              <a:t>Equality Can’t Wait Challenge</a:t>
            </a:r>
          </a:p>
          <a:p>
            <a:pPr marL="171450" indent="-171450">
              <a:buFont typeface="Arial" panose="020B0604020202020204" pitchFamily="34" charset="0"/>
              <a:buChar char="•"/>
            </a:pPr>
            <a:r>
              <a:rPr lang="en-US" sz="1200" dirty="0"/>
              <a:t>NSF-ADVANCE</a:t>
            </a:r>
          </a:p>
          <a:p>
            <a:pPr marL="171450" indent="-171450">
              <a:buFont typeface="Arial" panose="020B0604020202020204" pitchFamily="34" charset="0"/>
              <a:buChar char="•"/>
            </a:pPr>
            <a:r>
              <a:rPr lang="en-US" sz="1200" dirty="0"/>
              <a:t>Collaborative Collison: COVID-19</a:t>
            </a:r>
          </a:p>
          <a:p>
            <a:pPr marL="171450" indent="-171450">
              <a:buFont typeface="Arial" panose="020B0604020202020204" pitchFamily="34" charset="0"/>
              <a:buChar char="•"/>
            </a:pPr>
            <a:endParaRPr lang="en-US" sz="1200" dirty="0"/>
          </a:p>
        </p:txBody>
      </p:sp>
      <p:sp>
        <p:nvSpPr>
          <p:cNvPr id="28" name="TextBox 27">
            <a:extLst>
              <a:ext uri="{FF2B5EF4-FFF2-40B4-BE49-F238E27FC236}">
                <a16:creationId xmlns:a16="http://schemas.microsoft.com/office/drawing/2014/main" id="{6E91279E-8437-4865-AEBB-7EAD1B791E49}"/>
              </a:ext>
            </a:extLst>
          </p:cNvPr>
          <p:cNvSpPr txBox="1"/>
          <p:nvPr/>
        </p:nvSpPr>
        <p:spPr>
          <a:xfrm>
            <a:off x="4007819" y="2250849"/>
            <a:ext cx="4164882" cy="1323439"/>
          </a:xfrm>
          <a:prstGeom prst="rect">
            <a:avLst/>
          </a:prstGeom>
          <a:noFill/>
        </p:spPr>
        <p:txBody>
          <a:bodyPr wrap="square" rtlCol="0">
            <a:spAutoFit/>
          </a:bodyPr>
          <a:lstStyle/>
          <a:p>
            <a:r>
              <a:rPr lang="en-US" sz="8000" dirty="0"/>
              <a:t>EXAMPLE</a:t>
            </a:r>
          </a:p>
        </p:txBody>
      </p:sp>
      <p:sp>
        <p:nvSpPr>
          <p:cNvPr id="2" name="TextBox 1">
            <a:extLst>
              <a:ext uri="{FF2B5EF4-FFF2-40B4-BE49-F238E27FC236}">
                <a16:creationId xmlns:a16="http://schemas.microsoft.com/office/drawing/2014/main" id="{CFA5B73B-0B3A-4816-88BD-2C8A1C86DF8F}"/>
              </a:ext>
            </a:extLst>
          </p:cNvPr>
          <p:cNvSpPr txBox="1"/>
          <p:nvPr/>
        </p:nvSpPr>
        <p:spPr>
          <a:xfrm>
            <a:off x="-3743542" y="-3751721"/>
            <a:ext cx="20355141" cy="3016210"/>
          </a:xfrm>
          <a:prstGeom prst="rect">
            <a:avLst/>
          </a:prstGeom>
          <a:noFill/>
        </p:spPr>
        <p:txBody>
          <a:bodyPr wrap="square" rtlCol="0">
            <a:spAutoFit/>
          </a:bodyPr>
          <a:lstStyle/>
          <a:p>
            <a:r>
              <a:rPr lang="en-US" sz="2000" b="1" dirty="0"/>
              <a:t>Hello there! Thanks for registering for Collaborative Collision: Climate Solutions. This is the template slide for the event; all participants must use this format for continuity.</a:t>
            </a:r>
          </a:p>
          <a:p>
            <a:endParaRPr lang="en-US" sz="2000" b="1" dirty="0"/>
          </a:p>
          <a:p>
            <a:r>
              <a:rPr lang="en-US" sz="2000" b="1" dirty="0"/>
              <a:t>I’ve included my own slide here as an example, along with descriptions of what we hope to see in each field (more examples of </a:t>
            </a:r>
            <a:r>
              <a:rPr lang="en-US" sz="2000" b="1" dirty="0">
                <a:hlinkClick r:id="rId7"/>
              </a:rPr>
              <a:t>past slides can be found here</a:t>
            </a:r>
            <a:r>
              <a:rPr lang="en-US" sz="2000" b="1" dirty="0"/>
              <a:t>). The second slide is a blank template for you to use to create your own Collaborative Collision research profile.</a:t>
            </a:r>
          </a:p>
          <a:p>
            <a:endParaRPr lang="en-US" dirty="0"/>
          </a:p>
          <a:p>
            <a:pPr algn="ctr"/>
            <a:r>
              <a:rPr lang="en-US" sz="2800" b="1" dirty="0">
                <a:solidFill>
                  <a:srgbClr val="782F40"/>
                </a:solidFill>
              </a:rPr>
              <a:t>When you are done please save as a PowerPoint file with the title LastName_FirstName_CC_CSProfile.ppt (filling in your name of course) and email the file to me at </a:t>
            </a:r>
            <a:r>
              <a:rPr lang="en-US" sz="2800" b="1" dirty="0">
                <a:solidFill>
                  <a:srgbClr val="782F40"/>
                </a:solidFill>
                <a:hlinkClick r:id="rId8">
                  <a:extLst>
                    <a:ext uri="{A12FA001-AC4F-418D-AE19-62706E023703}">
                      <ahyp:hlinkClr xmlns:ahyp="http://schemas.microsoft.com/office/drawing/2018/hyperlinkcolor" val="tx"/>
                    </a:ext>
                  </a:extLst>
                </a:hlinkClick>
              </a:rPr>
              <a:t>mike.mitchell@fsu.edu</a:t>
            </a:r>
            <a:r>
              <a:rPr lang="en-US" sz="2800" b="1" dirty="0">
                <a:solidFill>
                  <a:srgbClr val="782F40"/>
                </a:solidFill>
              </a:rPr>
              <a:t> as soon as possible, but no later </a:t>
            </a:r>
            <a:r>
              <a:rPr lang="en-US" sz="2800" b="1">
                <a:solidFill>
                  <a:srgbClr val="782F40"/>
                </a:solidFill>
              </a:rPr>
              <a:t>than February 24th, 2021</a:t>
            </a:r>
            <a:endParaRPr lang="en-US" sz="2800" b="1" dirty="0">
              <a:solidFill>
                <a:srgbClr val="782F40"/>
              </a:solidFill>
            </a:endParaRPr>
          </a:p>
          <a:p>
            <a:endParaRPr lang="en-US" dirty="0"/>
          </a:p>
          <a:p>
            <a:endParaRPr lang="en-US" dirty="0"/>
          </a:p>
        </p:txBody>
      </p:sp>
      <p:sp>
        <p:nvSpPr>
          <p:cNvPr id="3" name="TextBox 2">
            <a:extLst>
              <a:ext uri="{FF2B5EF4-FFF2-40B4-BE49-F238E27FC236}">
                <a16:creationId xmlns:a16="http://schemas.microsoft.com/office/drawing/2014/main" id="{20580E63-F068-4B6B-94D3-AEE72A607698}"/>
              </a:ext>
            </a:extLst>
          </p:cNvPr>
          <p:cNvSpPr txBox="1"/>
          <p:nvPr/>
        </p:nvSpPr>
        <p:spPr>
          <a:xfrm>
            <a:off x="-4009950" y="4358239"/>
            <a:ext cx="4087372" cy="923330"/>
          </a:xfrm>
          <a:prstGeom prst="rect">
            <a:avLst/>
          </a:prstGeom>
          <a:noFill/>
        </p:spPr>
        <p:txBody>
          <a:bodyPr wrap="square" rtlCol="0">
            <a:spAutoFit/>
          </a:bodyPr>
          <a:lstStyle/>
          <a:p>
            <a:r>
              <a:rPr lang="en-US" dirty="0"/>
              <a:t>3-4 keywords to describe your areas of expertise, research interests, or project interests</a:t>
            </a:r>
          </a:p>
        </p:txBody>
      </p:sp>
      <p:sp>
        <p:nvSpPr>
          <p:cNvPr id="31" name="TextBox 30">
            <a:extLst>
              <a:ext uri="{FF2B5EF4-FFF2-40B4-BE49-F238E27FC236}">
                <a16:creationId xmlns:a16="http://schemas.microsoft.com/office/drawing/2014/main" id="{9DC7ED38-6164-453F-B30F-47D87000284C}"/>
              </a:ext>
            </a:extLst>
          </p:cNvPr>
          <p:cNvSpPr txBox="1"/>
          <p:nvPr/>
        </p:nvSpPr>
        <p:spPr>
          <a:xfrm>
            <a:off x="-3066708" y="893910"/>
            <a:ext cx="3131778" cy="2308324"/>
          </a:xfrm>
          <a:prstGeom prst="rect">
            <a:avLst/>
          </a:prstGeom>
          <a:noFill/>
        </p:spPr>
        <p:txBody>
          <a:bodyPr wrap="square" rtlCol="0">
            <a:spAutoFit/>
          </a:bodyPr>
          <a:lstStyle/>
          <a:p>
            <a:r>
              <a:rPr lang="en-US" dirty="0"/>
              <a:t>Your Name</a:t>
            </a:r>
          </a:p>
          <a:p>
            <a:r>
              <a:rPr lang="en-US" dirty="0"/>
              <a:t>Organizational Affiliation</a:t>
            </a:r>
          </a:p>
          <a:p>
            <a:r>
              <a:rPr lang="en-US" dirty="0"/>
              <a:t>Email address</a:t>
            </a:r>
          </a:p>
          <a:p>
            <a:r>
              <a:rPr lang="en-US" dirty="0"/>
              <a:t>Link to an online profile*</a:t>
            </a:r>
          </a:p>
          <a:p>
            <a:endParaRPr lang="en-US" dirty="0"/>
          </a:p>
          <a:p>
            <a:r>
              <a:rPr lang="en-US" dirty="0"/>
              <a:t>*We recommend either your ORCID profile, LinkedIn profile, or a dedicated webpage </a:t>
            </a:r>
          </a:p>
        </p:txBody>
      </p:sp>
      <p:sp>
        <p:nvSpPr>
          <p:cNvPr id="4" name="Rectangle 3">
            <a:extLst>
              <a:ext uri="{FF2B5EF4-FFF2-40B4-BE49-F238E27FC236}">
                <a16:creationId xmlns:a16="http://schemas.microsoft.com/office/drawing/2014/main" id="{A305BDF8-23DF-41B2-8BE7-4FC46EBED878}"/>
              </a:ext>
            </a:extLst>
          </p:cNvPr>
          <p:cNvSpPr/>
          <p:nvPr/>
        </p:nvSpPr>
        <p:spPr>
          <a:xfrm>
            <a:off x="3386121" y="7084274"/>
            <a:ext cx="2738750" cy="2031325"/>
          </a:xfrm>
          <a:prstGeom prst="rect">
            <a:avLst/>
          </a:prstGeom>
        </p:spPr>
        <p:txBody>
          <a:bodyPr wrap="square">
            <a:spAutoFit/>
          </a:bodyPr>
          <a:lstStyle/>
          <a:p>
            <a:r>
              <a:rPr lang="en-US" dirty="0"/>
              <a:t>Bullet points describing your skills and expertise that potential collaborators might find useful. Could include skills, disciplinary background, methodology experience, </a:t>
            </a:r>
            <a:r>
              <a:rPr lang="en-US" dirty="0" err="1"/>
              <a:t>etc</a:t>
            </a:r>
            <a:endParaRPr lang="en-US" dirty="0"/>
          </a:p>
        </p:txBody>
      </p:sp>
      <p:sp>
        <p:nvSpPr>
          <p:cNvPr id="5" name="Rectangle 4">
            <a:extLst>
              <a:ext uri="{FF2B5EF4-FFF2-40B4-BE49-F238E27FC236}">
                <a16:creationId xmlns:a16="http://schemas.microsoft.com/office/drawing/2014/main" id="{D1B81A91-E851-4B76-94FD-CC6783791361}"/>
              </a:ext>
            </a:extLst>
          </p:cNvPr>
          <p:cNvSpPr/>
          <p:nvPr/>
        </p:nvSpPr>
        <p:spPr>
          <a:xfrm>
            <a:off x="6124871" y="7084274"/>
            <a:ext cx="2709859" cy="1754326"/>
          </a:xfrm>
          <a:prstGeom prst="rect">
            <a:avLst/>
          </a:prstGeom>
        </p:spPr>
        <p:txBody>
          <a:bodyPr wrap="square">
            <a:spAutoFit/>
          </a:bodyPr>
          <a:lstStyle/>
          <a:p>
            <a:r>
              <a:rPr lang="en-US" dirty="0"/>
              <a:t>Bullet points describing how a collaborator could help your project. Might include needed skills, disciplinary backgrounds, methodologies, etc.</a:t>
            </a:r>
          </a:p>
        </p:txBody>
      </p:sp>
      <p:sp>
        <p:nvSpPr>
          <p:cNvPr id="34" name="TextBox 33">
            <a:extLst>
              <a:ext uri="{FF2B5EF4-FFF2-40B4-BE49-F238E27FC236}">
                <a16:creationId xmlns:a16="http://schemas.microsoft.com/office/drawing/2014/main" id="{D8EB20E7-A03E-4BF1-BF35-A5AC24140EC0}"/>
              </a:ext>
            </a:extLst>
          </p:cNvPr>
          <p:cNvSpPr txBox="1"/>
          <p:nvPr/>
        </p:nvSpPr>
        <p:spPr>
          <a:xfrm>
            <a:off x="3465729" y="-1067557"/>
            <a:ext cx="6554629" cy="923330"/>
          </a:xfrm>
          <a:prstGeom prst="rect">
            <a:avLst/>
          </a:prstGeom>
          <a:noFill/>
        </p:spPr>
        <p:txBody>
          <a:bodyPr wrap="square" rtlCol="0">
            <a:spAutoFit/>
          </a:bodyPr>
          <a:lstStyle/>
          <a:p>
            <a:r>
              <a:rPr lang="en-US" dirty="0"/>
              <a:t>Tell us a little bit about your interest in this Collaborative Collision topic. What is your background in the area, what are you hoping to learn, what are the opportunities you see for collaboration, etc. </a:t>
            </a:r>
          </a:p>
        </p:txBody>
      </p:sp>
      <p:sp>
        <p:nvSpPr>
          <p:cNvPr id="6" name="TextBox 5">
            <a:extLst>
              <a:ext uri="{FF2B5EF4-FFF2-40B4-BE49-F238E27FC236}">
                <a16:creationId xmlns:a16="http://schemas.microsoft.com/office/drawing/2014/main" id="{1546115A-7D09-4A0C-A4F2-FCEE4E9F39C6}"/>
              </a:ext>
            </a:extLst>
          </p:cNvPr>
          <p:cNvSpPr txBox="1"/>
          <p:nvPr/>
        </p:nvSpPr>
        <p:spPr>
          <a:xfrm>
            <a:off x="33380" y="-1026401"/>
            <a:ext cx="3432349" cy="830997"/>
          </a:xfrm>
          <a:prstGeom prst="rect">
            <a:avLst/>
          </a:prstGeom>
          <a:noFill/>
        </p:spPr>
        <p:txBody>
          <a:bodyPr wrap="square" rtlCol="0">
            <a:spAutoFit/>
          </a:bodyPr>
          <a:lstStyle/>
          <a:p>
            <a:r>
              <a:rPr lang="en-US" sz="1600" dirty="0"/>
              <a:t>A professional headshot or other photo helps put a face with the name! We also accept organization/lab logos.</a:t>
            </a:r>
          </a:p>
        </p:txBody>
      </p:sp>
      <p:sp>
        <p:nvSpPr>
          <p:cNvPr id="7" name="TextBox 6">
            <a:extLst>
              <a:ext uri="{FF2B5EF4-FFF2-40B4-BE49-F238E27FC236}">
                <a16:creationId xmlns:a16="http://schemas.microsoft.com/office/drawing/2014/main" id="{39655B43-BF35-46CD-9396-3769E54B4709}"/>
              </a:ext>
            </a:extLst>
          </p:cNvPr>
          <p:cNvSpPr txBox="1"/>
          <p:nvPr/>
        </p:nvSpPr>
        <p:spPr>
          <a:xfrm>
            <a:off x="12423107" y="2404682"/>
            <a:ext cx="3946358" cy="1754326"/>
          </a:xfrm>
          <a:prstGeom prst="rect">
            <a:avLst/>
          </a:prstGeom>
          <a:noFill/>
        </p:spPr>
        <p:txBody>
          <a:bodyPr wrap="square" rtlCol="0">
            <a:spAutoFit/>
          </a:bodyPr>
          <a:lstStyle/>
          <a:p>
            <a:r>
              <a:rPr lang="en-US" dirty="0"/>
              <a:t>This section is totally up to you! Many people put photos, diagrams, figures, etc. to help describe their research. We’ve also seen data tables/graphs, links to additional content, and lists of publications. </a:t>
            </a:r>
          </a:p>
        </p:txBody>
      </p:sp>
      <p:sp>
        <p:nvSpPr>
          <p:cNvPr id="23" name="Text Placeholder 22">
            <a:extLst>
              <a:ext uri="{FF2B5EF4-FFF2-40B4-BE49-F238E27FC236}">
                <a16:creationId xmlns:a16="http://schemas.microsoft.com/office/drawing/2014/main" id="{0AF478BD-EA6C-4859-8B35-CCA6A06CD00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04506977"/>
      </p:ext>
    </p:extLst>
  </p:cSld>
  <p:clrMapOvr>
    <a:masterClrMapping/>
  </p:clrMapOvr>
  <mc:AlternateContent xmlns:mc="http://schemas.openxmlformats.org/markup-compatibility/2006" xmlns:p14="http://schemas.microsoft.com/office/powerpoint/2010/main">
    <mc:Choice Requires="p14">
      <p:transition spd="slow" p14:dur="2000" advTm="180000"/>
    </mc:Choice>
    <mc:Fallback xmlns="">
      <p:transition spd="slow" advTm="18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B53DF83-AAA3-4DAF-978E-32BBBB9F9145}"/>
              </a:ext>
            </a:extLst>
          </p:cNvPr>
          <p:cNvSpPr>
            <a:spLocks noGrp="1"/>
          </p:cNvSpPr>
          <p:nvPr>
            <p:ph type="pic" sz="quarter" idx="10"/>
          </p:nvPr>
        </p:nvSpPr>
        <p:spPr/>
      </p:sp>
      <p:sp>
        <p:nvSpPr>
          <p:cNvPr id="11" name="Text Placeholder 10">
            <a:extLst>
              <a:ext uri="{FF2B5EF4-FFF2-40B4-BE49-F238E27FC236}">
                <a16:creationId xmlns:a16="http://schemas.microsoft.com/office/drawing/2014/main" id="{13ABEE7C-88C2-4653-A395-310A0EAA27C6}"/>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99FF7463-EF66-478E-960E-2DC3A8501E85}"/>
              </a:ext>
            </a:extLst>
          </p:cNvPr>
          <p:cNvSpPr>
            <a:spLocks noGrp="1"/>
          </p:cNvSpPr>
          <p:nvPr>
            <p:ph type="body" sz="quarter" idx="12"/>
          </p:nvPr>
        </p:nvSpPr>
        <p:spPr/>
        <p:txBody>
          <a:bodyPr/>
          <a:lstStyle/>
          <a:p>
            <a:endParaRPr lang="en-US"/>
          </a:p>
        </p:txBody>
      </p:sp>
      <p:sp>
        <p:nvSpPr>
          <p:cNvPr id="13" name="Text Placeholder 12">
            <a:extLst>
              <a:ext uri="{FF2B5EF4-FFF2-40B4-BE49-F238E27FC236}">
                <a16:creationId xmlns:a16="http://schemas.microsoft.com/office/drawing/2014/main" id="{BF88944B-B97A-467A-9498-52621EF6D564}"/>
              </a:ext>
            </a:extLst>
          </p:cNvPr>
          <p:cNvSpPr>
            <a:spLocks noGrp="1"/>
          </p:cNvSpPr>
          <p:nvPr>
            <p:ph type="body" sz="quarter" idx="13"/>
          </p:nvPr>
        </p:nvSpPr>
        <p:spPr/>
        <p:txBody>
          <a:bodyPr/>
          <a:lstStyle/>
          <a:p>
            <a:endParaRPr lang="en-US"/>
          </a:p>
        </p:txBody>
      </p:sp>
      <p:sp>
        <p:nvSpPr>
          <p:cNvPr id="14" name="Text Placeholder 13">
            <a:extLst>
              <a:ext uri="{FF2B5EF4-FFF2-40B4-BE49-F238E27FC236}">
                <a16:creationId xmlns:a16="http://schemas.microsoft.com/office/drawing/2014/main" id="{5B4F9D05-A896-45E0-A66F-A3FABBDCD3E7}"/>
              </a:ext>
            </a:extLst>
          </p:cNvPr>
          <p:cNvSpPr>
            <a:spLocks noGrp="1"/>
          </p:cNvSpPr>
          <p:nvPr>
            <p:ph type="body" sz="quarter" idx="14"/>
          </p:nvPr>
        </p:nvSpPr>
        <p:spPr/>
        <p:txBody>
          <a:bodyPr/>
          <a:lstStyle/>
          <a:p>
            <a:endParaRPr lang="en-US"/>
          </a:p>
        </p:txBody>
      </p:sp>
      <p:sp>
        <p:nvSpPr>
          <p:cNvPr id="15" name="Text Placeholder 14">
            <a:extLst>
              <a:ext uri="{FF2B5EF4-FFF2-40B4-BE49-F238E27FC236}">
                <a16:creationId xmlns:a16="http://schemas.microsoft.com/office/drawing/2014/main" id="{7A82CA40-676A-4CB7-8E1C-A82C4BBFA59B}"/>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413B9BE7-EE9E-403D-8D35-79C29CA21264}"/>
              </a:ext>
            </a:extLst>
          </p:cNvPr>
          <p:cNvSpPr>
            <a:spLocks noGrp="1"/>
          </p:cNvSpPr>
          <p:nvPr>
            <p:ph type="body" sz="quarter" idx="16"/>
          </p:nvPr>
        </p:nvSpPr>
        <p:spPr/>
        <p:txBody>
          <a:bodyPr/>
          <a:lstStyle/>
          <a:p>
            <a:endParaRPr lang="en-US"/>
          </a:p>
        </p:txBody>
      </p:sp>
      <p:sp>
        <p:nvSpPr>
          <p:cNvPr id="17" name="Text Placeholder 16">
            <a:extLst>
              <a:ext uri="{FF2B5EF4-FFF2-40B4-BE49-F238E27FC236}">
                <a16:creationId xmlns:a16="http://schemas.microsoft.com/office/drawing/2014/main" id="{EF4E1FA9-AB93-485F-9A53-2D04E7C23FA0}"/>
              </a:ext>
            </a:extLst>
          </p:cNvPr>
          <p:cNvSpPr>
            <a:spLocks noGrp="1"/>
          </p:cNvSpPr>
          <p:nvPr>
            <p:ph type="body" sz="quarter" idx="17"/>
          </p:nvPr>
        </p:nvSpPr>
        <p:spPr/>
        <p:txBody>
          <a:bodyPr/>
          <a:lstStyle/>
          <a:p>
            <a:endParaRPr lang="en-US"/>
          </a:p>
        </p:txBody>
      </p:sp>
      <p:sp>
        <p:nvSpPr>
          <p:cNvPr id="18" name="Content Placeholder 17">
            <a:extLst>
              <a:ext uri="{FF2B5EF4-FFF2-40B4-BE49-F238E27FC236}">
                <a16:creationId xmlns:a16="http://schemas.microsoft.com/office/drawing/2014/main" id="{FADA4F19-54AD-4A57-9743-73E3843192E8}"/>
              </a:ext>
            </a:extLst>
          </p:cNvPr>
          <p:cNvSpPr>
            <a:spLocks noGrp="1"/>
          </p:cNvSpPr>
          <p:nvPr>
            <p:ph sz="quarter" idx="18"/>
          </p:nvPr>
        </p:nvSpPr>
        <p:spPr/>
        <p:txBody>
          <a:bodyPr/>
          <a:lstStyle/>
          <a:p>
            <a:endParaRPr lang="en-US" dirty="0"/>
          </a:p>
        </p:txBody>
      </p:sp>
    </p:spTree>
    <p:extLst>
      <p:ext uri="{BB962C8B-B14F-4D97-AF65-F5344CB8AC3E}">
        <p14:creationId xmlns:p14="http://schemas.microsoft.com/office/powerpoint/2010/main" val="3814837936"/>
      </p:ext>
    </p:extLst>
  </p:cSld>
  <p:clrMapOvr>
    <a:masterClrMapping/>
  </p:clrMapOvr>
  <mc:AlternateContent xmlns:mc="http://schemas.openxmlformats.org/markup-compatibility/2006" xmlns:p14="http://schemas.microsoft.com/office/powerpoint/2010/main">
    <mc:Choice Requires="p14">
      <p:transition spd="slow" p14:dur="2000" advTm="180000"/>
    </mc:Choice>
    <mc:Fallback xmlns="">
      <p:transition spd="slow" advTm="18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934D66D4678B4298D1990BF325F8B7" ma:contentTypeVersion="4" ma:contentTypeDescription="Create a new document." ma:contentTypeScope="" ma:versionID="cc1c0a0be6b9c49e58e9ccd5b2ed03c7">
  <xsd:schema xmlns:xsd="http://www.w3.org/2001/XMLSchema" xmlns:xs="http://www.w3.org/2001/XMLSchema" xmlns:p="http://schemas.microsoft.com/office/2006/metadata/properties" xmlns:ns2="902730fb-f68a-41c2-9748-67966be30d39" targetNamespace="http://schemas.microsoft.com/office/2006/metadata/properties" ma:root="true" ma:fieldsID="d713a527dbdada061d884c6127aefd6c" ns2:_="">
    <xsd:import namespace="902730fb-f68a-41c2-9748-67966be30d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730fb-f68a-41c2-9748-67966be30d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5BBD86-5E84-4168-843F-65CF89623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730fb-f68a-41c2-9748-67966be30d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63E8C5-3BE3-4361-A97A-C9CFA5AA0203}">
  <ds:schemaRefs>
    <ds:schemaRef ds:uri="http://schemas.microsoft.com/sharepoint/v3/contenttype/forms"/>
  </ds:schemaRefs>
</ds:datastoreItem>
</file>

<file path=customXml/itemProps3.xml><?xml version="1.0" encoding="utf-8"?>
<ds:datastoreItem xmlns:ds="http://schemas.openxmlformats.org/officeDocument/2006/customXml" ds:itemID="{5F4B6221-D525-414E-917C-11A6F84AF2F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372</TotalTime>
  <Words>546</Words>
  <Application>Microsoft Office PowerPoint</Application>
  <PresentationFormat>Widescreen</PresentationFormat>
  <Paragraphs>45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Mitchell</dc:creator>
  <cp:lastModifiedBy>Mike Mitchell</cp:lastModifiedBy>
  <cp:revision>5</cp:revision>
  <dcterms:created xsi:type="dcterms:W3CDTF">2020-09-22T17:17:44Z</dcterms:created>
  <dcterms:modified xsi:type="dcterms:W3CDTF">2021-01-12T14:44:50Z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0x010100DA934D66D4678B4298D1990BF325F8B7</vt:lpwstr>
  </property>
</Properties>
</file>